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60" r:id="rId7"/>
    <p:sldId id="26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1" autoAdjust="0"/>
    <p:restoredTop sz="94660"/>
  </p:normalViewPr>
  <p:slideViewPr>
    <p:cSldViewPr snapToGrid="0">
      <p:cViewPr varScale="1">
        <p:scale>
          <a:sx n="68" d="100"/>
          <a:sy n="68" d="100"/>
        </p:scale>
        <p:origin x="45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9T06:52:41.84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0:47.22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267 73 24575,'1'41'0,"0"-22"0,0-1 0,-5 34 0,3-49 0,0 1 0,0-1 0,0 0 0,-1 0 0,1 0 0,-1 0 0,0 0 0,0 0 0,0-1 0,0 1 0,0-1 0,-4 4 0,-34 24 0,36-27 0,-27 19 0,42-31 0,-2 1 0,-1 1 0,1 0 0,1 1 0,-1-1 0,1 2 0,20-9 0,-19 9 0,-16 3 0,-24 4 0,20-2 0,-11 1 0,6-2 0,0 2 0,0 0 0,0 0 0,1 2 0,-26 6 0,26-4 0,0 0 0,0 1 0,-24 15 0,34-17 0,8-3 0,12-4 0,5-3 0,0 0 0,0-2 0,-1-1 0,0 0 0,-1-2 0,0 0 0,0-1 0,24-21 0,-43 32 0,0 1 0,-1 0 0,1-1 0,-1 1 0,1-1 0,0 1 0,-1-1 0,1 0 0,-1 1 0,1-1 0,-1 1 0,0-1 0,1 0 0,-1 1 0,0-1 0,1 0 0,-1 0 0,0 1 0,0-1 0,0 0 0,0 0 0,1 0 0,-2 0 0,1 1 0,0-1 0,-1 1 0,1-1 0,-1 1 0,1-1 0,0 1 0,-1 0 0,1-1 0,-1 1 0,1 0 0,-1-1 0,1 1 0,-1 0 0,0 0 0,1 0 0,-1-1 0,1 1 0,-1 0 0,1 0 0,-2 0 0,-3 0 0,0-1 0,0 1 0,1 0 0,-1 1 0,-8 1 0,10-1 0,0 0 0,0 0 0,0 1 0,0-1 0,0 1 0,1 0 0,-1-1 0,0 1 0,1 1 0,0-1 0,-1 0 0,-2 5 0,0-1 0,1 0 0,0 1 0,0-1 0,-3 9 0,6-14 0,1 0 0,0 0 0,-1 0 0,1 0 0,0 0 0,-1 0 0,1 0 0,0 0 0,0 0 0,0 0 0,0 0 0,0 0 0,0 0 0,0 0 0,0 0 0,0 0 0,1-1 0,-1 1 0,0 0 0,1 0 0,-1 0 0,0 0 0,1 0 0,-1 0 0,1 0 0,0-1 0,-1 1 0,1 0 0,0 0 0,-1-1 0,1 1 0,0 0 0,0-1 0,-1 1 0,1-1 0,0 1 0,0-1 0,0 0 0,0 1 0,1 0 0,0-1 0,0 1 0,0-1 0,0 1 0,0-1 0,0 0 0,0 0 0,0 0 0,1 0 0,-1 0 0,0 0 0,0-1 0,0 1 0,0-1 0,0 1 0,-1-1 0,1 0 0,0 0 0,0 0 0,3-1 0,-1-2 0,-1 0 0,1 0 0,-1 0 0,0 0 0,0 0 0,0-1 0,0 0 0,-1 1 0,0-1 0,0 0 0,0 0 0,0 0 0,-1 0 0,0 0 0,0-1 0,0 1 0,-1-9 0,0 12 0,0 1 0,0 0 0,0-1 0,-1 1 0,1-1 0,0 1 0,-1 0 0,0-1 0,1 1 0,-1 0 0,0 0 0,1-1 0,-1 1 0,0 0 0,0 0 0,0 0 0,0 0 0,0 0 0,0 0 0,-1 0 0,1 0 0,0 1 0,0-1 0,0 0 0,-1 1 0,1-1 0,-1 1 0,1-1 0,0 1 0,-1 0 0,1 0 0,-1-1 0,1 1 0,0 0 0,-1 0 0,-1 1 0,-3-1 0,1 1 0,0-1 0,0 1 0,-1 1 0,1-1 0,0 1 0,0 0 0,-7 4 0,9-5 0,1 1 0,-1-1 0,1 1 0,0 0 0,-1 0 0,1 0 0,0 0 0,0 0 0,-2 4 0,4-5 0,-1-1 0,1 0 0,0 1 0,0-1 0,0 1 0,0-1 0,-1 1 0,1-1 0,0 0 0,0 1 0,0-1 0,0 1 0,0-1 0,0 1 0,0-1 0,0 0 0,0 1 0,1-1 0,-1 1 0,0-1 0,0 1 0,0-1 0,0 0 0,1 1 0,-1 0 0,1 0 0,0 0 0,0-1 0,0 1 0,1 0 0,-1-1 0,0 1 0,0 0 0,0-1 0,1 0 0,-1 1 0,0-1 0,0 0 0,3 1 0,17 1 0,0 0 0,1-1 0,-1-1 0,39-6 0,-25-2 0,-32 8 0,-1-1 0,0 0 0,1 0 0,-1 0 0,0 0 0,0-1 0,0 1 0,0 0 0,0-1 0,0 0 0,3-3 0,-5 5 0,1-1 0,-1 1 0,0 0 0,1-1 0,-1 1 0,0-1 0,0 1 0,1-1 0,-1 1 0,0-1 0,0 1 0,0-1 0,0 1 0,0-1 0,0 1 0,1-1 0,-1 1 0,0-1 0,-1 0 0,1 1 0,0-1 0,0 1 0,0-1 0,0 1 0,0-1 0,-1 0 0,1 0 0,-1 1 0,0-1 0,1 0 0,-1 0 0,0 1 0,0-1 0,0 0 0,0 1 0,0-1 0,1 1 0,-1-1 0,-2 0 0,-2-1 0,0 1 0,0 0 0,0-1 0,-6 1 0,-26-1 0,-43 3 0,24 0 0,46-1 0,0 1 0,0 0 0,1 0 0,-1 1 0,0 1 0,0-1 0,1 2 0,-1-1 0,1 1 0,0 1 0,0-1 0,-14 12 0,21-15 0,1 0 0,0 0 0,0 0 0,0 1 0,0-1 0,0 0 0,0 0 0,1 1 0,-1-1 0,0 1 0,0 2 0,1-4 0,0 1 0,0-1 0,0 1 0,0-1 0,0 1 0,0-1 0,0 0 0,0 1 0,0-1 0,0 1 0,0-1 0,0 1 0,0-1 0,1 0 0,-1 1 0,0-1 0,0 1 0,0-1 0,1 0 0,-1 1 0,0-1 0,1 0 0,-1 1 0,0-1 0,1 0 0,-1 0 0,0 1 0,1-1 0,-1 0 0,1 0 0,-1 0 0,0 1 0,1-1 0,-1 0 0,1 0 0,-1 0 0,1 0 0,-1 0 0,0 0 0,1 0 0,-1 0 0,1 0 0,-1 0 0,1 0 0,9 0 0,-1-1 0,0 0 0,0 0 0,0-1 0,0 0 0,0 0 0,9-5 0,-4 2 0,-1-1 0,0-1 0,22-15 0,-28 17 0,0 0 0,-1 0 0,1-1 0,-1 0 0,-1-1 0,1 1 0,-1-1 0,0 0 0,4-8 0,-9 15 0,0-1 0,1 1 0,-1-1 0,0 1 0,0-1 0,0 0 0,1 1 0,-1-1 0,0 1 0,0-1 0,0 1 0,0-1 0,0 0 0,0 1 0,0-1 0,0 1 0,-1-1 0,1 0 0,0 1 0,0-1 0,0 1 0,-1-1 0,1 1 0,0-1 0,-1 0 0,0 0 0,0 0 0,0 1 0,0-1 0,0 0 0,0 0 0,0 1 0,0-1 0,0 1 0,0-1 0,-1 1 0,-1-1 0,-4 0 0,0 0 0,0 0 0,-10 1 0,15 0 0,-4 0 0,1 0 0,-1 0 0,1 1 0,-1 0 0,1 0 0,-1 0 0,1 1 0,-8 3 0,3 1 0,0 0 0,-18 13 0,21-14 0,-46 38 0,53-43 0,-1 1 0,1-1 0,-1 1 0,1-1 0,-1 0 0,1 1 0,-1-1 0,1 1 0,-1-1 0,1 1 0,0 0 0,-1-1 0,1 1 0,0-1 0,-1 1 0,1-1 0,0 1 0,0 0 0,0-1 0,0 1 0,-1 0 0,1-1 0,0 1 0,0 0 0,0-1 0,0 1 0,0 0 0,1 0 0,0 0 0,-1 0 0,1 0 0,0-1 0,0 1 0,-1 0 0,1-1 0,0 1 0,0-1 0,0 1 0,0-1 0,0 1 0,0-1 0,0 0 0,0 1 0,2-1 0,4 1 0,1 0 0,-1-1 0,0 1 0,10-2 0,2-1 0,46-7 0,-59 7 0,-1 1 0,1-1 0,-1 1 0,0-2 0,0 1 0,1 0 0,-2-1 0,1 0 0,5-4 0,-10 7 0,1-1 0,-1 1 0,1 0 0,-1-1 0,0 1 0,1 0 0,-1-1 0,1 1 0,-1-1 0,0 1 0,0-1 0,1 1 0,-1-1 0,0 1 0,0-1 0,1 1 0,-1-1 0,0 1 0,0-1 0,0 1 0,0-1 0,0 0 0,0 0 0,0 1 0,-1-1 0,1 1 0,0 0 0,0-1 0,-1 1 0,1-1 0,0 1 0,-1 0 0,1 0 0,-1-1 0,1 1 0,0 0 0,-1-1 0,1 1 0,-1 0 0,1 0 0,-1 0 0,0-1 0,-25-2 0,-79 3 0,79 1 0,55-4 0,42-9 0,-32 5 0,143-34 0,-149 35 0,-27 5 0,-1 1 0,1-1 0,-1 0 0,0 0 0,1-1 0,-1 0 0,6-3 0,-12 5 0,1-1 0,-1 1 0,0-1 0,0 1 0,0-1 0,0 1 0,0 0 0,0 0 0,0-1 0,0 1 0,0 0 0,-2 0 0,-17 0 0,0 1 0,0 1 0,0 0 0,-22 7 0,19-4 0,0-1 0,-40 2 0,56-6 0,0-1 0,1 1 0,-1 1 0,0-1 0,-10 3 0,16-3 0,0 1 0,0-1 0,0 0 0,0 0 0,0 1 0,1-1 0,-1 0 0,0 1 0,0-1 0,1 1 0,-1-1 0,0 1 0,0-1 0,1 1 0,-1-1 0,1 1 0,-1 0 0,0-1 0,1 1 0,-1 0 0,1 0 0,0-1 0,-1 1 0,1 0 0,0 0 0,-1 0 0,1-1 0,0 1 0,0 0 0,0 0 0,0 0 0,0 0 0,0 0 0,0 0 0,0-1 0,0 1 0,0 0 0,0 0 0,0 0 0,1 0 0,-1 0 0,0-1 0,1 1 0,0 1 0,-1-1 0,1 1 0,0-1 0,0 1 0,1-1 0,-1 1 0,0-1 0,0 0 0,1 0 0,-1 0 0,1 1 0,-1-1 0,1-1 0,-1 1 0,1 0 0,0 0 0,-1-1 0,1 1 0,0-1 0,0 1 0,2-1 0,5 2 0,0-1 0,16 0 0,-18-1 0,31 1 0,56-7 0,-76 3 0,-1 0 0,0-1 0,0-1 0,0 0 0,23-11 0,-18 7 0,-1 1 0,1 1 0,31-5 0,14-5 0,-48 12 0,32-3 0,-14 2 0,15 1-1365,-37 5-5461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07.02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07.77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24575,'1'0'-8191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08.54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09.16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09.78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10.46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11.2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11.88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12.67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13.53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1:29.64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1055 63 24575,'0'37'0,"1"-13"0,-1-1 0,-4 27 0,3-44 0,-1-1 0,0 0 0,0 0 0,0-1 0,0 1 0,-1 0 0,0-1 0,0 1 0,0-1 0,0 0 0,-5 4 0,2-1 0,1 0 0,-8 11 0,7-6 0,2-4 0,-1 0 0,1 0 0,-1 0 0,-1-1 0,1 0 0,-9 8 0,14-15 0,0 0 0,0 1 0,-1-1 0,1 0 0,0 0 0,0 0 0,-1 0 0,1 0 0,0 0 0,0 1 0,-1-1 0,1 0 0,0 0 0,0 0 0,-1 0 0,1 0 0,0 0 0,0 0 0,-1 0 0,1 0 0,0 0 0,0 0 0,-1 0 0,1 0 0,0 0 0,0 0 0,-1-1 0,1 1 0,0 0 0,0 0 0,-1 0 0,1 0 0,0 0 0,0 0 0,-1-1 0,-4-10 0,1-17 0,3 26 0,-1-30 0,1-1 0,2 0 0,7-54 0,-7 83 0,0 0 0,0 0 0,1 0 0,-1 0 0,1 0 0,0 0 0,0 0 0,0 0 0,4-3 0,-5 5 0,0 1 0,0-1 0,0 1 0,1 0 0,-1-1 0,0 1 0,1 0 0,-1 0 0,1 0 0,0 0 0,-1 0 0,1 1 0,0-1 0,-1 0 0,1 1 0,0-1 0,0 1 0,-1 0 0,1-1 0,0 1 0,0 0 0,0 0 0,2 1 0,-3-1 0,0 0 0,0 0 0,0 0 0,0 1 0,0-1 0,0 0 0,-1 1 0,1-1 0,0 1 0,0-1 0,-1 1 0,1-1 0,0 1 0,-1-1 0,1 1 0,0 0 0,-1-1 0,1 1 0,-1 0 0,1 0 0,-1-1 0,1 1 0,0 2 0,-1-1 0,1 0 0,-1 0 0,0 0 0,0 0 0,0 0 0,0 1 0,0-1 0,0 0 0,0 0 0,-1 2 0,-1 3 0,0-1 0,0 0 0,-1 0 0,1 0 0,-8 11 0,3-9 0,0-1 0,0 0 0,-1 0 0,0-1 0,0 0 0,0 0 0,-1-1 0,0 0 0,-12 4 0,5-1 0,-26 17 0,2 3 0,39-28 0,1 0 0,0 0 0,0 1 0,-1-1 0,1 0 0,0 0 0,0 0 0,-1 1 0,1-1 0,0 0 0,-1 0 0,1 0 0,0 0 0,-1 0 0,1 0 0,0 0 0,-1 0 0,1 0 0,0 0 0,-1 0 0,1 0 0,0 0 0,-1 0 0,1 0 0,0 0 0,-1 0 0,1 0 0,0 0 0,-1 0 0,1 0 0,-1-1 0,2-10 0,12-13 0,-3 10 0,2 1 0,-1 1 0,2 0 0,17-14 0,60-37 0,-55 39 0,-23 14 0,0 0 0,-1-1 0,0 0 0,9-15 0,-18 25 0,-1-1 0,14-15 0,-9 15 0,-6 2 0,1 1 0,-1-1 0,0 1 0,0-1 0,0 0 0,0 1 0,1-1 0,-1 1 0,0-1 0,0 1 0,0-1 0,0 0 0,0 1 0,0-1 0,0 1 0,0-1 0,0 1 0,-1-1 0,1 1 0,0 0 0,-1 2 0,0 0 0,0 0 0,0 0 0,-1 0 0,1 0 0,-1-1 0,1 1 0,-1 0 0,0-1 0,0 1 0,-1-1 0,1 1 0,0-1 0,-4 2 0,-5 5 0,-25 13 0,27-17 0,-170 109 0,146-87 0,-3 1 0,36-27 0,-1-1 0,1 0 0,-1 1 0,1-1 0,-1 0 0,1 1 0,-1-1 0,0 0 0,1 0 0,-1 0 0,1 1 0,-1-1 0,1 0 0,-1 0 0,0 0 0,1 0 0,-1 0 0,1 0 0,-1 0 0,0 0 0,0-1 0,1 1 0,-1 0 0,1-1 0,-1 1 0,1 0 0,0-1 0,0 1 0,-1-1 0,1 1 0,0 0 0,0-1 0,-1 1 0,1-1 0,0 1 0,0-1 0,0 1 0,0-1 0,-1 1 0,1-1 0,0 0 0,0-3 0,0 1 0,1-1 0,-1 1 0,0-1 0,2-5 0,7-16 0,1 0 0,25-45 0,-32 65 0,0 0 0,0 0 0,1 0 0,0 0 0,0 1 0,0-1 0,9-5 0,-12 9 0,0 0 0,0 0 0,0 0 0,0 0 0,1 1 0,-1-1 0,0 1 0,0-1 0,1 1 0,-1-1 0,0 1 0,1-1 0,-1 1 0,0 0 0,1 0 0,-1 0 0,0 0 0,1 0 0,-1 0 0,1 0 0,-1 1 0,0-1 0,1 0 0,-1 1 0,0-1 0,1 1 0,-1-1 0,0 1 0,0 0 0,0-1 0,1 1 0,-1 0 0,0 0 0,0 0 0,0 0 0,0 0 0,-1 0 0,1 0 0,1 2 0,-1-2 0,1 1 0,-1 0 0,0 1 0,0-1 0,-1 0 0,1 0 0,0 0 0,-1 0 0,1 1 0,-1-1 0,0 0 0,1 1 0,-1-1 0,0 0 0,-1 1 0,1-1 0,0 0 0,-1 0 0,1 1 0,-1-1 0,0 0 0,1 0 0,-1 0 0,0 0 0,0 0 0,-1 0 0,1 0 0,0 0 0,-1 0 0,1 0 0,-3 1 0,1 1 0,-2 0 0,1 0 0,0-1 0,-1 1 0,1-1 0,-1 0 0,0-1 0,0 1 0,0-1 0,0 0 0,-1 0 0,-5 1 0,10-3 0,0 0 0,0 0 0,0 1 0,0-1 0,0 0 0,0 0 0,0 0 0,0-1 0,0 1 0,0 0 0,0 0 0,0 0 0,0-1 0,0 1 0,0-1 0,0 1 0,0-1 0,0 1 0,0-1 0,1 1 0,-1-1 0,0 0 0,0 0 0,-1-1 0,1 1 0,0-1 0,0 0 0,0 0 0,0 0 0,1 0 0,-1 0 0,0 1 0,1-1 0,0 0 0,-1-3 0,0 0 0,1 0 0,0 1 0,0-1 0,1 0 0,-1 0 0,1 1 0,0-1 0,0 0 0,4-7 0,-2 6 0,0 2 0,0-1 0,1 0 0,0 1 0,0-1 0,0 1 0,1 0 0,-1 1 0,1-1 0,0 1 0,0 0 0,7-4 0,9-5 0,-14 9 0,0 1 0,0-1 0,0 1 0,0 1 0,0-1 0,1 1 0,-1 0 0,0 1 0,12 0 0,-3 0 0,3-1 0,-11 0 0,1 0 0,-1 1 0,1 0 0,9 2 0,-18 0 0,-5 2 0,-7 2 0,-6 0 0,0-1 0,-1-1 0,-20 3 0,20-5 0,1 1 0,-1 2 0,-22 7 0,39-11 0,1-1 0,-1 1 0,1-1 0,-1 1 0,1 0 0,0 0 0,0 0 0,-1 0 0,1 0 0,0 0 0,0 0 0,0 0 0,0 0 0,0 0 0,0 1 0,-1 1 0,2-2 0,-1 0 0,1 0 0,0 0 0,0 0 0,0 0 0,0 1 0,0-1 0,0 0 0,0 0 0,0 0 0,0 0 0,0 0 0,1 0 0,-1 0 0,0 0 0,1 0 0,-1 0 0,1 1 0,2 2 0,-1-1 0,1 1 0,-1-1 0,1 0 0,0 0 0,1 0 0,-1-1 0,0 1 0,1-1 0,6 4 0,4 0 0,-1-1 0,1-1 0,1 0 0,-1 0 0,0-2 0,27 2 0,-41-4 0,0 0 0,0 0 0,0 0 0,0 0 0,0 0 0,0 0 0,0 0 0,0 0 0,1 0 0,-1 0 0,0 0 0,0 0 0,0 0 0,0 0 0,0 0 0,0 0 0,0 0 0,0 0 0,0 0 0,0 0 0,1 0 0,-1 0 0,0 0 0,0 0 0,0 0 0,0 0 0,0 0 0,0 0 0,0 0 0,0 1 0,0-1 0,0 0 0,0 0 0,0 0 0,0 0 0,0 0 0,0 0 0,0 0 0,0 0 0,1 0 0,-1 0 0,0 0 0,0 0 0,0 0 0,0 1 0,0-1 0,0 0 0,0 0 0,0 0 0,0 0 0,0 0 0,0 0 0,0 0 0,0 0 0,0 0 0,0 0 0,-1 1 0,1-1 0,0 0 0,0 0 0,-7 5 0,-20 9 0,9-4 0,-2 2 0,-61 39 0,71-44 0,1 0 0,0 1 0,0 1 0,0 0 0,-11 15 0,20-24 0,0 0 0,0 0 0,0 0 0,0 0 0,0 1 0,0-1 0,0 0 0,0 0 0,0 0 0,0 0 0,0 0 0,-1 0 0,1 0 0,0 1 0,0-1 0,0 0 0,0 0 0,0 0 0,0 0 0,0 0 0,0 0 0,-1 0 0,1 0 0,0 0 0,0 0 0,0 0 0,0 1 0,0-1 0,0 0 0,-1 0 0,1 0 0,0 0 0,0 0 0,0 0 0,0 0 0,0 0 0,-1 0 0,1 0 0,0 0 0,0-1 0,0 1 0,0 0 0,0 0 0,-1 0 0,1 0 0,0 0 0,0 0 0,0 0 0,0 0 0,0 0 0,-3-10 0,3-14 0,1 8 0,1 0 0,1 0 0,0 0 0,2 0 0,10-27 0,-11 37 0,0 0 0,0 0 0,1 0 0,-1 0 0,1 1 0,1 0 0,-1 0 0,1 0 0,6-3 0,8-8 0,-15 12 0,-1 1 0,1-1 0,1 1 0,-1 1 0,0-1 0,1 1 0,-1 0 0,1 0 0,0 0 0,8-1 0,6 1 0,35 0 0,-34 2 0,-13 0 0,-1 0 0,0 0 0,0 1 0,1 0 0,-1 0 0,0 1 0,0 0 0,10 4 0,-15-5 0,-1 0 0,1 0 0,0 0 0,0 0 0,-1 1 0,1-1 0,0 0 0,-1 1 0,0-1 0,1 1 0,-1 0 0,0-1 0,1 1 0,-1 0 0,0 0 0,-1 0 0,1 0 0,0 0 0,0-1 0,-1 2 0,1-1 0,-1 0 0,0 0 0,1 0 0,-1 0 0,0 0 0,0 0 0,-1 0 0,1 0 0,0 0 0,-1 0 0,1 0 0,-2 3 0,0 1 0,0-1 0,0 1 0,-1-1 0,0 0 0,0 0 0,-4 5 0,5-7 0,0-1 0,0 0 0,0 1 0,0-1 0,0 0 0,-1 0 0,1 0 0,-1-1 0,1 1 0,-1 0 0,1-1 0,-1 0 0,-4 2 0,7-3 0,0 0 0,-1 0 0,1 0 0,0 0 0,-1 0 0,1 0 0,0 0 0,-1 0 0,1 0 0,0 0 0,-1 0 0,1 0 0,0 0 0,-1 0 0,1 0 0,0 0 0,-1 0 0,1 0 0,0 0 0,-1 0 0,1-1 0,0 1 0,0 0 0,-1 0 0,1 0 0,0-1 0,-1 1 0,1 0 0,0 0 0,0-1 0,0 1 0,-1 0 0,1 0 0,0-1 0,0 1 0,0-1 0,-1 0 0,1-1 0,0 1 0,0 0 0,0-1 0,0 1 0,0 0 0,1-1 0,-1 1 0,0 0 0,1-2 0,13-28 0,2 4 0,24-29 0,-40 56 0,0 0 0,0 0 0,0 0 0,0 0 0,0-1 0,0 1 0,0 0 0,1 0 0,-1 0 0,0 0 0,0 0 0,0-1 0,0 1 0,0 0 0,0 0 0,0 0 0,1 0 0,-1 0 0,0 0 0,0 0 0,0 0 0,0 0 0,1 0 0,-1-1 0,0 1 0,0 0 0,0 0 0,0 0 0,1 0 0,-1 0 0,0 0 0,0 0 0,0 0 0,0 0 0,1 0 0,-1 0 0,0 1 0,0-1 0,0 0 0,0 0 0,1 0 0,-1 0 0,0 0 0,0 0 0,3 10 0,-4 13 0,0-17 0,0 0 0,0 0 0,-1 0 0,0-1 0,0 1 0,-1-1 0,1 1 0,-1-1 0,0 0 0,-1 0 0,1 0 0,-1 0 0,-8 7 0,-4 2 0,-1 0 0,-28 17 0,-3 3 0,36-24 0,-25 18 0,35-26 0,-1 0 0,0-1 0,1 1 0,-1-1 0,0 0 0,0 0 0,1 0 0,-1 0 0,0-1 0,0 1 0,-5 0 0,7-1 0,0-1 0,0 1 0,0 0 0,0 0 0,0 0 0,0-1 0,1 1 0,-1 0 0,0-1 0,0 1 0,0-1 0,1 1 0,-1-1 0,0 1 0,0-1 0,1 1 0,-1-1 0,1 0 0,-1 1 0,0-1 0,0-1 0,0 0 0,0 0 0,0 0 0,1-1 0,-1 1 0,0 0 0,1 0 0,-1-1 0,1-2 0,0-2 0,0 0 0,0 1 0,1-1 0,2-13 0,0 11 0,1 0 0,0 0 0,0 0 0,11-15 0,8-18 0,-22 39 0,0 1 0,0-1 0,0 1 0,0 0 0,0 0 0,1 0 0,-1 0 0,1 0 0,0 0 0,3-4 0,-4 6 0,1-1 0,-1 1 0,0-1 0,0 1 0,0 0 0,0-1 0,1 1 0,-1 0 0,0 0 0,0 0 0,0 0 0,1 0 0,-1 0 0,0 0 0,0 0 0,0 1 0,1-1 0,-1 0 0,0 1 0,0-1 0,0 1 0,0-1 0,0 1 0,2 1 0,2 1 0,-1 0 0,0 0 0,0 1 0,7 6 0,6 7 0,-14-14 0,0 0 0,0 1 0,0-1 0,-1 1 0,1 0 0,-1 0 0,0 0 0,-1 0 0,1 0 0,-1 0 0,1 0 0,0 9 0,1 5 0,2 29 0,-5-39 0,1-1 0,-1 0 0,-1 1 0,0-1 0,0 0 0,-3 13 0,3-17 0,0-1 0,0 0 0,0 0 0,0 0 0,0 0 0,0 0 0,-1 0 0,1 0 0,-1 0 0,1 0 0,-1 0 0,0-1 0,0 1 0,0-1 0,0 1 0,0-1 0,0 0 0,0 0 0,0 0 0,0 0 0,-1 0 0,1 0 0,0-1 0,-3 1 0,-7 2 0,1 0 0,0 1 0,0 1 0,0 0 0,-11 6 0,-17 8 0,-3-1 0,14-5 0,0-2 0,-57 16 0,83-27 0,0 1 0,0-1 0,0 0 0,0 0 0,1 1 0,-1-1 0,0-1 0,0 1 0,0 0 0,0 0 0,0-1 0,0 1 0,1-1 0,-1 1 0,0-1 0,0 0 0,-2-1 0,2 0 0,1 1 0,0-1 0,-1 1 0,1-1 0,0 1 0,0-1 0,0 0 0,0 0 0,1 1 0,-1-1 0,0 0 0,1 0 0,-1 0 0,1 0 0,0 0 0,0 0 0,0-2 0,-1-3 0,1 0 0,1 0 0,0 0 0,0 1 0,0-1 0,4-12 0,20-39 0,-3 5 0,-21 49 0,0 0 0,1 0 0,0 0 0,-1 0 0,1 0 0,1 0 0,-1 1 0,0-1 0,1 1 0,0-1 0,0 1 0,0 0 0,0 0 0,0 1 0,1-1 0,-1 0 0,1 1 0,0 0 0,0 0 0,7-3 0,-11 6 0,0-1 0,0 0 0,0 0 0,0 0 0,0 0 0,0 0 0,0 0 0,-1 0 0,1 0 0,0 1 0,0-1 0,0 0 0,0 0 0,1 0 0,-1 0 0,0 0 0,0 0 0,0 0 0,0 1 0,0-1 0,0 0 0,0 0 0,0 0 0,0 0 0,0 0 0,0 0 0,0 0 0,0 0 0,0 0 0,0 0 0,0 1 0,0-1 0,1 0 0,-1 0 0,0 0 0,0 0 0,0 0 0,0 0 0,0 0 0,0 0 0,0 0 0,0 0 0,1 0 0,-1 0 0,0 0 0,0 0 0,0 0 0,0 0 0,0 0 0,0 0 0,0 0 0,1 0 0,-1 0 0,0 0 0,0 0 0,0 0 0,0 0 0,0 0 0,0 0 0,0 0 0,0 0 0,0 0 0,1-1 0,-1 1 0,0 0 0,0 0 0,0 0 0,0 0 0,-8 12 0,-17 13 0,25-25 0,-17 17 0,0-2 0,-2 0 0,1-1 0,-2-1 0,-28 15 0,37-21 0,0 1 0,1-1 0,0 1 0,1 1 0,-1 0 0,-14 20 0,-15 13 0,16-21 0,-1 0 0,-28 17 0,50-37 0,0 0 0,0 1 0,0-1 0,0 1 0,0-1 0,0 1 0,-1 2 0,2-4 0,1 1 0,0-1 0,0 0 0,0 0 0,0 0 0,0 1 0,0-1 0,0 0 0,0 0 0,0 0 0,0 1 0,0-1 0,0 0 0,0 0 0,0 0 0,0 1 0,0-1 0,0 0 0,0 0 0,0 1 0,0-1 0,0 0 0,0 0 0,0 0 0,0 1 0,1-1 0,-1 0 0,0 0 0,0 0 0,0 0 0,0 1 0,1-1 0,12 5 0,-1-4 0,0 0 0,0-1 0,-1-1 0,1 1 0,0-2 0,15-3 0,72-23 0,-83 22 0,-7 4 0,17-7 0,43-19 0,-62 25 0,-1 0 0,1-1 0,-1 0 0,0 0 0,-1-1 0,1 0 0,-1 0 0,0 0 0,0 0 0,0-1 0,6-10 0,-10 15 0,-1 0 0,1 1 0,-1-1 0,1 0 0,-1 1 0,0-1 0,1 0 0,-1 0 0,0 0 0,0 1 0,0-1 0,1 0 0,-1 0 0,0 0 0,0 0 0,0 1 0,0-1 0,0 0 0,-1 0 0,1 0 0,0 1 0,0-1 0,0 0 0,-1 0 0,0-1 0,0 1 0,0 1 0,0-1 0,0 0 0,0 1 0,0-1 0,0 1 0,0-1 0,0 1 0,0-1 0,0 1 0,0 0 0,0-1 0,0 1 0,-1 0 0,-1 0 0,-4 0 0,0 0 0,0 1 0,0 0 0,0 0 0,-8 3 0,-14 7 0,0 1 0,-28 17 0,-21 9 0,64-32 0,-22 6 0,32-10 0,-1-1 0,0-1 0,1 1 0,-1-1 0,1 1 0,-1-1 0,0-1 0,1 1 0,-6-2 0,9 2 0,0 0 0,0 0 0,0 0 0,0-1 0,0 1 0,1-1 0,-1 1 0,0-1 0,0 1 0,0-1 0,1 1 0,-1-1 0,0 1 0,1-1 0,-1 0 0,0 0 0,1 1 0,-1-1 0,1 0 0,-1 0 0,0-1 0,1 0 0,-1 0 0,1 1 0,0-1 0,0 0 0,-1 0 0,1 0 0,0 1 0,1-1 0,-1 0 0,1-3 0,0 0 0,1 0 0,0-1 0,0 1 0,0 0 0,1 1 0,5-9 0,-4 8 0,1 0 0,-1 1 0,1 0 0,0 0 0,0 0 0,0 0 0,6-2 0,43-20 0,-48 24 0,34-12 0,-31 12 0,0 0 0,-1-1 0,0-1 0,13-6 0,90-56 0,-105 62 0,1 0 0,0 1 0,0 0 0,10-3 0,-16 5 0,1 1 0,-1 0 0,0 0 0,1-1 0,-1 1 0,0 0 0,0 0 0,1 0 0,-1 0 0,0 1 0,1-1 0,-1 0 0,0 0 0,2 2 0,-2-2 0,0 1 0,-1-1 0,1 1 0,0-1 0,-1 1 0,1 0 0,-1-1 0,1 1 0,-1 0 0,1 0 0,-1 0 0,0-1 0,1 1 0,-1 0 0,0 0 0,0 0 0,0-1 0,1 1 0,-1 0 0,0 0 0,0 0 0,0 0 0,0 0 0,-1 1 0,1 2 0,-1 1 0,0-1 0,0 0 0,0 1 0,-1-1 0,1 0 0,-1 0 0,0 0 0,0 0 0,-5 6 0,-3 3 0,-19 20 0,-22 15 0,-3-1 0,-61 39 0,53-40 0,-40 32 0,90-65 0,12-13 0,0 0 0,0 0 0,0 0 0,-1 1 0,1-1 0,0 0 0,0 0 0,0 0 0,0 0 0,0 0 0,0 0 0,0 0 0,0 1 0,0-1 0,0 0 0,0 0 0,0 0 0,0 0 0,0 0 0,0 0 0,0 0 0,0 1 0,0-1 0,0 0 0,0 0 0,1 0 0,-1 0 0,0 0 0,0 0 0,0 0 0,0 0 0,0 1 0,0-1 0,0 0 0,0 0 0,0 0 0,0 0 0,0 0 0,1 0 0,-1 0 0,0 0 0,0 0 0,0 0 0,0 0 0,0 0 0,0 0 0,0 0 0,1 0 0,-1 0 0,0 0 0,0 0 0,0 0 0,0 0 0,0 0 0,1 0 0,2 0 0,0-1 0,1 0 0,-1 1 0,0-1 0,1-1 0,3-1 0,12-6 0,-1-1 0,0-1 0,23-18 0,46-46 0,-81 69 0,-1 0 0,1 0 0,-1 0 0,0-1 0,-1 0 0,6-11 0,-1-2 0,6-24 0,-5 16 0,-8 23 0,-2 3 0,0 1 0,1-1 0,-1 0 0,1 0 0,0 1 0,0-1 0,-1 1 0,1-1 0,0 1 0,0-1 0,1 1 0,-1-1 0,0 1 0,2-2 0,-2 3 0,-1 0 0,0 0 0,0 0 0,1 0 0,-1 0 0,0 0 0,0 0 0,0 0 0,1 0 0,-1 0 0,0 0 0,0 0 0,1 1 0,-1-1 0,0 0 0,0 0 0,0 0 0,1 0 0,-1 0 0,0 1 0,0-1 0,0 0 0,0 0 0,1 0 0,-1 1 0,0-1 0,0 0 0,0 0 0,0 0 0,0 1 0,0-1 0,0 0 0,0 0 0,0 1 0,0-1 0,0 0 0,1 0 0,-1 1 0,0-1 0,-1 0 0,1 0 0,0 1 0,0-1 0,0 0 0,0 0 0,0 0 0,0 1 0,-1 12 0,-1-8 0,0 0 0,0 0 0,0 0 0,0-1 0,-1 0 0,1 1 0,-1-1 0,0 0 0,-1 0 0,1 0 0,-8 6 0,-5 3 0,-28 18 0,31-23 0,-11 9 0,15-10 0,0 0 0,0-1 0,-1 0 0,0-1 0,0 0 0,-11 3 0,21-8 0,-1 1 0,1-1 0,-1 0 0,0 0 0,1 1 0,-1-1 0,1 0 0,-1 0 0,0 0 0,1 0 0,-1 0 0,1 0 0,-1 0 0,0 0 0,1 0 0,-1 0 0,0 0 0,1 0 0,-1 0 0,1-1 0,-1 1 0,0 0 0,1 0 0,-1-1 0,1 1 0,-1 0 0,1-1 0,-1 1 0,1-1 0,-1 0 0,0 0 0,1 0 0,0 0 0,1 0 0,-1 1 0,0-1 0,0 0 0,0 0 0,0 0 0,1 0 0,-1 1 0,0-1 0,1 0 0,-1 0 0,1 0 0,-1 1 0,1-1 0,-1 0 0,1 1 0,-1-1 0,1 0 0,0 0 0,9-7 0,-1 0 0,1 0 0,0 1 0,1 0 0,21-10 0,-4 5 0,38-12 0,-38 18 0,-25 5 0,1 1 0,0-1 0,-1 0 0,1 0 0,0 0 0,-1 0 0,1 0 0,-1-1 0,0 0 0,1 1 0,-1-1 0,4-4 0,6-7 0,-1 0 0,12-18 0,16-19 0,-34 43 0,0-1 0,0 0 0,-1-1 0,0 1 0,7-18 0,-8 16 0,1 0 0,0 1 0,0 0 0,13-16 0,-15 21 0,0 0 0,1 0 0,-1 0 0,1 1 0,-1 0 0,1 0 0,0 0 0,1 0 0,-1 0 0,0 1 0,1 0 0,-1 0 0,1 0 0,0 0 0,-1 1 0,1 0 0,9-1 0,-2 0 0,0 1 0,-1 1 0,1 0 0,0 0 0,13 3 0,-24-3 0,0 0 0,0 0 0,-1 0 0,1 0 0,0 1 0,0-1 0,0 0 0,-1 0 0,1 1 0,0-1 0,-1 1 0,1-1 0,0 0 0,-1 1 0,1-1 0,0 1 0,-1 0 0,1-1 0,-1 1 0,1-1 0,-1 1 0,1 0 0,-1-1 0,0 1 0,1 0 0,-1 0 0,0-1 0,1 1 0,-1 0 0,0 0 0,0 0 0,0-1 0,0 1 0,0 0 0,0 0 0,0 0 0,0-1 0,0 1 0,0 0 0,0 0 0,0 0 0,0-1 0,-1 1 0,1 0 0,0 0 0,-1-1 0,0 2 0,-2 4 0,-1 0 0,0 0 0,0 0 0,-8 7 0,7-7 0,-23 23 0,-1-1 0,-1-1 0,-58 39 0,49-38 0,32-23 0,0-1 0,0 1 0,-1-1 0,1-1 0,-1 0 0,1 0 0,-1 0 0,-9 1 0,5-2 0,-1 0 0,1-1 0,-1-1 0,-19-1 0,31 1 0,0 0 0,0 0 0,0 0 0,1 0 0,-1 0 0,0 0 0,0 0 0,0-1 0,0 1 0,0 0 0,0 0 0,1-1 0,-1 1 0,0 0 0,0-1 0,1 1 0,-1-1 0,0 1 0,0-1 0,1 0 0,-1 1 0,0-1 0,1 1 0,-1-1 0,1 0 0,-1 0 0,1 1 0,-1-1 0,0-1 0,2 0 0,-1 1 0,0 0 0,1-1 0,-1 1 0,0 0 0,1-1 0,0 1 0,-1 0 0,1-1 0,0 1 0,-1 0 0,1 0 0,0 0 0,0 0 0,0 0 0,0 0 0,0 0 0,0 0 0,2-1 0,19-14 0,1 1 0,37-19 0,-42 25 0,-17 8 0,27-12 0,-27 13 0,0-1 0,0 1 0,0 0 0,0-1 0,0 1 0,0 0 0,1 0 0,-1 0 0,0 0 0,0 0 0,0 0 0,0 0 0,0 0 0,1 0 0,-1 1 0,0-1 0,0 0 0,0 1 0,0-1 0,0 1 0,0-1 0,1 2 0,-1-2 0,-1 1 0,0-1 0,0 1 0,1-1 0,-1 1 0,0-1 0,0 1 0,0-1 0,1 1 0,-1-1 0,0 1 0,0-1 0,0 1 0,0-1 0,0 1 0,0-1 0,0 1 0,0 0 0,0-1 0,-1 1 0,1-1 0,0 1 0,0-1 0,0 1 0,-1-1 0,1 1 0,0-1 0,0 1 0,-1-1 0,1 0 0,0 1 0,-1-1 0,1 1 0,-1-1 0,1 0 0,-1 1 0,1-1 0,-1 0 0,-18 14 0,-19 5 0,-1-2 0,0-2 0,-46 12 0,70-23 0,0 0 0,-1-1 0,0-1 0,1-1 0,-1 0 0,0-1 0,-22-2 0,37 2 0,1 0 0,0 0 0,0 0 0,0 0 0,-1 0 0,1 0 0,0 0 0,0 0 0,0 0 0,-1 0 0,1 0 0,0 0 0,0 0 0,0-1 0,-1 1 0,1 0 0,0 0 0,0 0 0,0 0 0,0 0 0,-1 0 0,1 0 0,0-1 0,0 1 0,0 0 0,0 0 0,-1 0 0,1 0 0,0-1 0,0 1 0,0 0 0,0 0 0,0 0 0,0 0 0,0-1 0,0 1 0,0 0 0,6-7 0,14-3 0,9 1 0,1 2 0,0 1 0,44-4 0,95 5 0,-164 5 0,-1 0 0,1 0 0,0-1 0,0 1 0,-1-1 0,1-1 0,-1 1 0,1 0 0,-1-1 0,1 0 0,4-3 0,-3 1 0,0-1 0,0 1 0,-1-1 0,0-1 0,0 1 0,7-10 0,9-12 0,-1 0 0,-1-2 0,22-47 0,-40 73 0,1-1 0,0 1 0,0-1 0,0 1 0,0 0 0,0-1 0,1 1 0,-1 0 0,1 1 0,0-1 0,0 0 0,0 1 0,0-1 0,0 1 0,0 0 0,1 0 0,-1 1 0,1-1 0,0 1 0,-1-1 0,1 1 0,0 0 0,0 0 0,0 1 0,-1-1 0,1 1 0,8 0 0,-8 0 0,1 0 0,0 0 0,0 0 0,0 0 0,-1 0 0,1 1 0,5 1 0,-9-1 0,1 0 0,-1-1 0,1 1 0,-1 0 0,1 0 0,-1 0 0,0 0 0,1 0 0,-1 0 0,0 1 0,0-1 0,0 0 0,0 1 0,0-1 0,0 0 0,0 1 0,-1-1 0,1 1 0,0 0 0,-1-1 0,1 3 0,2 6 0,-1 0 0,0 0 0,-1 0 0,0 0 0,-1 1 0,0-1 0,-1 0 0,0 0 0,0 1 0,-1-1 0,0 0 0,-1 0 0,0 0 0,-1-1 0,-9 19 0,5-15 0,0 0 0,0 0 0,-2 0 0,0-1 0,0-1 0,-1 0 0,0 0 0,-1-1 0,-25 17 0,-8-1 0,-31 22 0,-15 19 0,91-67 0,0 0 0,0 0 0,0 1 0,0-1 0,0 0 0,-1 0 0,1 0 0,0 0 0,0 0 0,0 0 0,0 0 0,0 0 0,0 0 0,0 1 0,0-1 0,0 0 0,-1 0 0,1 0 0,0 0 0,0 0 0,0 0 0,0 0 0,0 0 0,0 0 0,-1 0 0,1 0 0,0 0 0,0 0 0,0 0 0,0 0 0,0 0 0,0 0 0,0 0 0,-1 0 0,1 0 0,0 0 0,0 0 0,0 0 0,0 0 0,0 0 0,0 0 0,0 0 0,-1-1 0,1 1 0,0 0 0,0 0 0,0 0 0,0 0 0,0 0 0,0 0 0,0 0 0,0 0 0,0-1 0,0 1 0,2-9 0,12-18 0,-11 22 0,126-245 0,-114 221 0,-11 16 0,-4 13 0,0 0 0,0 0 0,0 0 0,0-1 0,0 1 0,0 0 0,0 0 0,0 0 0,0 0 0,0 0 0,0 0 0,0 0 0,0 0 0,0 0 0,-1 0 0,1 0 0,0-1 0,0 1 0,0 0 0,0 0 0,0 0 0,0 0 0,0 0 0,0 0 0,0 0 0,-1 0 0,1 0 0,0 0 0,0 0 0,0 0 0,0 0 0,0 0 0,0 0 0,0 0 0,0 0 0,-1 0 0,1 0 0,0 0 0,0 0 0,0 0 0,0 0 0,0 0 0,0 0 0,0 0 0,0 0 0,0 0 0,0 1 0,-1-1 0,1 0 0,0 0 0,0 0 0,0 0 0,-20 15 0,-27 29 0,22-20 0,-48 36 0,43-42 0,-1-1 0,-1-1 0,-65 22 0,62-28 0,0-2 0,-38 5 0,38-8 0,1 1 0,-48 16 0,-9 20 0,9-5 0,70-32 0,-1 0 0,0-1 0,-1-1 0,-17 2 0,19-5 0,11-4 0,6-2 0,0 2 0,1-1 0,-1 2 0,1-1 0,0 1 0,0 0 0,0 0 0,9-2 0,49-12 0,-38 11 0,95-26 0,259-54 0,-370 84-95,6 0 209,31-2-1,-42 4-238,-1 0 1,0 0-1,1 1 0,-1-1 0,1 1 1,-1 0-1,0 1 0,0-1 0,0 1 0,0 0 1,7 4-1,7 10-6701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14.28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15.09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16.54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17.23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17.90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18.49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18.86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19.2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  <inkml:trace contextRef="#ctx0" brushRef="#br0" timeOffset="1">0 0 24575,'0'0'-8191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19.74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20.21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1:52.13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3 24575,'0'-3'0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21.38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22.93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24.59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26.35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28.15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30.7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31.69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32.47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33.96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34.77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2:52.67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434 42 24575,'0'12'0,"0"-1"0,-1 0 0,0 0 0,-1 0 0,-1 0 0,-3 13 0,4-20 0,0 0 0,0 0 0,0 1 0,0-2 0,0 1 0,-1 0 0,0 0 0,0-1 0,0 1 0,0-1 0,-1 0 0,1 0 0,-1-1 0,0 1 0,0 0 0,0-1 0,0 0 0,-4 2 0,7-4 0,0 0 0,0 1 0,1-1 0,-1 0 0,0 1 0,0-1 0,0 0 0,0 0 0,1 0 0,-1 0 0,0 0 0,0 0 0,0 0 0,0 0 0,0 0 0,0 0 0,1 0 0,-1 0 0,0-1 0,0 1 0,0 0 0,1-1 0,-1 1 0,0-1 0,0 1 0,1 0 0,-1-1 0,0 0 0,1 1 0,-1-1 0,0 1 0,0-2 0,0 0 0,1 1 0,-1-1 0,1 1 0,-1-1 0,1 0 0,0 1 0,-1-1 0,1 0 0,0 1 0,0-1 0,0 0 0,0 1 0,1-1 0,-1 0 0,0 1 0,2-4 0,4-9 0,1-1 0,0 1 0,1 1 0,1 0 0,12-15 0,9-15 0,-17 28 0,-8 11 0,-5 9 0,-5 4 0,1 0 0,-1-1 0,0 1 0,-1-1 0,-6 7 0,-39 38 0,6-5 0,44-47 0,0 1 0,0-1 0,0 0 0,0 0 0,0 0 0,-1 0 0,1 0 0,0 0 0,-1 0 0,1 0 0,-1-1 0,1 1 0,0 0 0,-1-1 0,0 1 0,1-1 0,-1 1 0,1-1 0,-1 0 0,1 0 0,-1 0 0,0 0 0,1 0 0,-1 0 0,0 0 0,1-1 0,-1 1 0,1 0 0,-1-1 0,1 1 0,-1-1 0,1 0 0,-1 0 0,1 1 0,0-1 0,-1 0 0,0-1 0,-3-2 0,1 0 0,0 0 0,0-1 0,0 1 0,0-1 0,1 0 0,0 0 0,-5-10 0,7 12 0,-1 1 0,1-1 0,-1 1 0,1-1 0,-1 1 0,0 0 0,0 0 0,0 0 0,0 0 0,0 0 0,0 0 0,-1 1 0,1-1 0,0 1 0,-1-1 0,0 1 0,1 0 0,-1 0 0,0 0 0,1 1 0,-1-1 0,0 1 0,0-1 0,0 1 0,1 0 0,-1 0 0,0 0 0,0 0 0,0 1 0,1-1 0,-1 1 0,-3 0 0,4 0 0,1 0 0,-1 0 0,0 0 0,0 0 0,1 0 0,-1 0 0,1 1 0,-1-1 0,1 1 0,-1-1 0,1 1 0,0-1 0,0 1 0,0 0 0,0-1 0,0 1 0,0 0 0,0 0 0,1 0 0,-1 0 0,0 0 0,1 0 0,-1 2 0,0 6 0,0 0 0,1 1 0,1 14 0,0-2 0,-2-14 0,0 0 0,0 0 0,-1 0 0,0-1 0,0 1 0,-1 0 0,-5 8 0,-31 54 0,34-62 0,-7 9 0,9-14 0,1-1 0,-1 1 0,1 0 0,0 0 0,0 0 0,0 0 0,1 1 0,-1-1 0,1 0 0,0 1 0,-1 5 0,2 112 0,1-60 0,-1-62 0,0 0 0,0 1 0,-1-1 0,1 1 0,0-1 0,0 1 0,0-1 0,0 1 0,0-1 0,0 1 0,0-1 0,0 0 0,1 1 0,-1-1 0,0 1 0,0-1 0,0 1 0,0-1 0,1 0 0,-1 1 0,0-1 0,0 1 0,1-1 0,-1 0 0,0 1 0,1-1 0,-1 0 0,1 1 0,0-1 0,-1 0 0,1-1 0,0 1 0,-1-1 0,1 1 0,-1 0 0,1-1 0,0 1 0,-1-1 0,1 1 0,-1-1 0,0 0 0,1 1 0,-1-1 0,1 0 0,15-29 0,-15 27 0,1 0 0,-1 1 0,0-1 0,1 1 0,0-1 0,-1 1 0,1 0 0,0 0 0,0 0 0,0 0 0,0 0 0,1 0 0,-1 0 0,1 1 0,-1-1 0,1 1 0,-1 0 0,1 0 0,0 0 0,-1 0 0,1 0 0,0 0 0,3 0 0,0 0 0,-1 0 0,1 1 0,0-1 0,-1 1 0,1 0 0,0 0 0,-1 1 0,1 0 0,0 0 0,-1 0 0,1 1 0,-1-1 0,0 1 0,0 1 0,1-1 0,-1 1 0,0 0 0,8 6 0,-7-5 0,-1 0 0,1 0 0,0-1 0,0 0 0,0 0 0,1-1 0,-1 0 0,0 0 0,1 0 0,0-1 0,-1 0 0,1 0 0,0-1 0,0 0 0,-1 0 0,13-2 0,-18 2 0,1-1 0,0 1 0,0-1 0,0 0 0,0 0 0,0 1 0,-1-1 0,1 0 0,0-1 0,-1 1 0,1 0 0,-1 0 0,1-1 0,-1 1 0,2-3 0,1-2 0,-1 1 0,0-1 0,4-9 0,-6 11 0,1 0 0,-1 0 0,1 0 0,0 0 0,0 1 0,1-1 0,-1 1 0,1-1 0,0 1 0,3-4 0,-1 4 0,0 0 0,0 0 0,0 1 0,1-1 0,-1 1 0,0 0 0,1 1 0,0-1 0,-1 1 0,1 0 0,10 0 0,-3 1 0,-1 1 0,1 0 0,-1 0 0,17 6 0,-26-7 0,0 1 0,0 0 0,0 0 0,-1 1 0,1-1 0,0 1 0,-1-1 0,1 1 0,-1 0 0,1 0 0,-1 0 0,3 4 0,0 1 0,0 0 0,9 15 0,0 3 0,-6-12 0,2 1 0,-1-1 0,22 22 0,-24-28 0,0 0 0,-1 1 0,6 8 0,-7-8 0,0-1 0,0 0 0,1-1 0,8 9 0,-1-4 0,16 21 0,-13-15 0,-16-17 0,1 1 0,-1 0 0,1-1 0,-1 1 0,1-1 0,-1 1 0,1-1 0,-1 1 0,1-1 0,-1 0 0,1 1 0,0-1 0,-1 0 0,1 1 0,0-1 0,-1 0 0,1 0 0,0 1 0,-1-1 0,1 0 0,0 0 0,1 0 0,-2 0 0,1-1 0,-1 1 0,1 0 0,-1-1 0,1 1 0,-1-1 0,1 1 0,-1-1 0,0 1 0,1-1 0,-1 1 0,0-1 0,1 1 0,-1-1 0,0 1 0,0-1 0,1 0 0,-1 1 0,0-1 0,0 0 0,1-6 0,0-1 0,-1 1 0,0-10 0,0 13 0,0-13-1365,-1 0-5461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36.55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48.97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52.9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54.81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56.23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57.14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58.46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59.59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00.57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02.02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13.33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654 80 24575,'-22'0'0,"-11"-1"0,0 1 0,-1 2 0,1 2 0,-41 9 0,70-12 0,-8 2 0,0 0 0,0 1 0,0 0 0,1 1 0,0 0 0,-19 12 0,26-14 0,5-1 0,9-4 0,14-7 0,44-25 0,14-7 0,-70 36 0,-1 1 0,1 1 0,0 0 0,0 0 0,19-1 0,67 4 0,-582 0 0,514 1 0,30-2 0,-53 1 0,0-1 0,-1 0 0,1 0 0,0-1 0,-1 0 0,12-5 0,-18 7 0,1-1 0,0 1 0,0 0 0,0-1 0,-1 1 0,1-1 0,0 1 0,-1-1 0,1 1 0,0-1 0,-1 1 0,1-1 0,-1 0 0,1 1 0,-1-1 0,1 0 0,-1 0 0,1 1 0,0-2 0,-6-3 0,-9 2 0,2 1 0,0 2 0,0-1 0,0 2 0,0-1 0,0 2 0,0 0 0,0 0 0,0 1 0,-12 4 0,22-5 0,0-1 0,0 0 0,0 0 0,0 1 0,1-1 0,-1 1 0,0 0 0,1-1 0,-1 1 0,1 0 0,0 0 0,-1 0 0,1 0 0,0 0 0,0 0 0,0 0 0,1 0 0,-1 0 0,0 1 0,1-1 0,-1 0 0,1 3 0,-1 6 0,1 0 0,1 1 0,1 15 0,1-1 0,-2 217 0,-2-237 0,1 0 0,-1-1 0,0 1 0,0-1 0,-1 1 0,0-1 0,0 0 0,0 1 0,0-1 0,-6 8 0,3-6 0,0-1 0,-1 0 0,0-1 0,0 1 0,0-1 0,-13 9 0,4-5 0,3-2 0,0 1 0,1 1 0,-20 17 0,31-24 0,-1-1 0,0 0 0,0 0 0,0-1 0,0 1 0,0 0 0,0 0 0,-1 0 0,1-1 0,0 1 0,0-1 0,-1 1 0,1-1 0,-2 1 0,2-1 0,1 0 0,-1 0 0,1 0 0,-1-1 0,0 1 0,1 0 0,-1 0 0,1-1 0,-1 1 0,0 0 0,1-1 0,-1 1 0,1-1 0,0 1 0,-1-1 0,1 1 0,-1-1 0,1 1 0,-1-1 0,1 1 0,0-1 0,0 1 0,-1-1 0,1 0 0,0 1 0,0-1 0,0 0 0,-1 1 0,1-1 0,0 0 0,0 0 0,-2-16 0,0 1 0,1-1 0,1 1 0,2-25 0,0-5 0,-2-169 0,1 211 0,0 1 0,0-1 0,0 0 0,0 0 0,0 0 0,1 1 0,-1-1 0,1 1 0,0-1 0,0 1 0,1 0 0,-1-1 0,1 1 0,-1 0 0,5-3 0,4-6 0,-11 12 0,1-1 0,-1 0 0,1 1 0,-1-1 0,0 1 0,1-1 0,-1 1 0,1 0 0,0-1 0,-1 1 0,1 0 0,-1-1 0,1 1 0,0 0 0,-1-1 0,1 1 0,0 0 0,-1 0 0,1 0 0,0 0 0,-1 0 0,1 0 0,0 0 0,1 0 0,-1 0 0,0 1 0,-1-1 0,1 1 0,0-1 0,0 1 0,0-1 0,0 1 0,0 0 0,-1-1 0,1 1 0,0 0 0,0 0 0,-1 0 0,2 1 0,0 2 0,0 0 0,0 0 0,0 1 0,0-1 0,-1 1 0,2 5 0,8 92 0,-7-58 0,-3 55 0,-1-86 0,-2-35 0,0 0 0,-1 0 0,-2 0 0,-13-41 0,13 45 0,-5-30 0,11 82 0,0-6 0,-2 0 0,0 0 0,-9 47 0,2-30 0,6-28 0,-9 27 0,11-44 0,0 1 0,1-1 0,-1 0 0,-1 0 0,1 0 0,0 1 0,0-1 0,0 0 0,0 0 0,0 0 0,0 1 0,0-1 0,0 0 0,0 0 0,0 0 0,0 1 0,0-1 0,-1 0 0,1 0 0,0 0 0,0 0 0,0 1 0,0-1 0,0 0 0,-1 0 0,1 0 0,0 0 0,0 0 0,0 0 0,-1 0 0,1 0 0,0 1 0,0-1 0,0 0 0,-1 0 0,-2-8 0,0-14 0,3 16 0,0 0 0,1 0 0,0 1 0,0-1 0,1 0 0,-1 1 0,1-1 0,1 1 0,-1-1 0,1 1 0,0 0 0,3-5 0,2 0 0,1 0 0,-1 0 0,2 1 0,13-12 0,1 5 0,-24 16 0,1 0 0,-1-1 0,1 1 0,0-1 0,-1 1 0,1 0 0,0-1 0,-1 1 0,1 0 0,0 0 0,-1 0 0,1 0 0,0-1 0,-1 1 0,1 0 0,0 0 0,0 0 0,-1 0 0,1 0 0,0 1 0,-1-1 0,1 0 0,0 0 0,-1 0 0,1 1 0,0-1 0,-1 0 0,1 1 0,0-1 0,-1 0 0,1 1 0,-1-1 0,1 1 0,-1-1 0,1 2 0,0-1 0,-1 0 0,0-1 0,0 1 0,0 0 0,0 0 0,0 0 0,0 0 0,0 0 0,0 0 0,0 0 0,0 0 0,-1 0 0,1 0 0,0 0 0,-1 0 0,1 0 0,-1 0 0,1-1 0,-1 1 0,1 0 0,-2 1 0,-15 18 0,13-16 0,0 0 0,0 0 0,-1 1 0,0-1 0,1-1 0,-2 1 0,1-1 0,0 0 0,-9 4 0,12-7 0,1 1 0,-1-1 0,1 1 0,-1-1 0,1 0 0,-1 1 0,0-1 0,1 0 0,-1 0 0,1 0 0,-1-1 0,0 1 0,1 0 0,-1 0 0,1-1 0,-1 1 0,1-1 0,-1 0 0,1 1 0,-1-1 0,1 0 0,0 0 0,0 0 0,-1 0 0,1 0 0,0 0 0,0 0 0,0 0 0,0 0 0,0-1 0,0 1 0,0 0 0,0-1 0,1 1 0,-1-1 0,0 1 0,1-1 0,-1-1 0,-2-6 0,1-1 0,0 0 0,1 0 0,0 1 0,1-1 0,0 0 0,2-19 0,0 0 0,-1 14-455,0-1 0,4-17 0,-1 17-6371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03.72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04.42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10.19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11.07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11.82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12.54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13.36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14.03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28.39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438 47 24575,'-3'0'0,"1"0"0,-1 1 0,1-1 0,-1 1 0,1-1 0,0 1 0,-1 0 0,1 0 0,0 0 0,-1 0 0,1 1 0,0-1 0,-3 3 0,-3 3 0,1 0 0,-8 10 0,10-11 0,0 0 0,0-1 0,0 0 0,-7 5 0,-6 2 0,0-1 0,0-1 0,-1 0 0,-34 11 0,48-20 0,0 1 0,-1-1 0,2 1 0,-1 0 0,0 1 0,0-1 0,1 1 0,-1 0 0,1 0 0,0 0 0,0 1 0,0-1 0,0 1 0,1 0 0,-1 0 0,1 0 0,0 1 0,0-1 0,-3 9 0,1-2 0,1 0 0,1 0 0,0 1 0,0-1 0,1 1 0,0 0 0,1 0 0,1 16 0,1 5 0,1 21 0,-3-48 0,1 0 0,-1 0 0,0-1 0,0 1 0,-1 0 0,-3 9 0,2-11 0,1-1 0,0 1 0,-1-1 0,0 0 0,0 1 0,0-2 0,0 1 0,-1 0 0,1-1 0,-1 1 0,-5 2 0,5-3 0,0 0 0,1 0 0,0 0 0,-1 1 0,1-1 0,0 1 0,0 0 0,0 0 0,1 0 0,-1 0 0,1 1 0,-1-1 0,-2 7 0,2 1 0,1 0 0,0 0 0,1-1 0,0 2 0,1-1 0,0 0 0,3 19 0,-2-27 0,-1 0 0,1 0 0,0 1 0,1-1 0,-1 0 0,0 0 0,1 0 0,1 3 0,-2-5 0,0 1 0,1 0 0,-1-1 0,0 1 0,0-1 0,1 1 0,-1-1 0,1 0 0,-1 0 0,1 1 0,0-1 0,-1 0 0,1 0 0,3 1 0,-4-3 0,0 1 0,-1 0 0,1 0 0,0 0 0,0 0 0,0-1 0,-1 1 0,1 0 0,0-1 0,0 1 0,-1-1 0,1 1 0,0-1 0,-1 1 0,1-1 0,0 0 0,-1 1 0,1-1 0,-1 0 0,1 1 0,-1-1 0,1 0 0,-1 1 0,1-3 0,8-18 0,-4 5 0,-2 0 0,0 0 0,-1 0 0,-1-1 0,-1 1 0,0 0 0,-3-25 0,-1 18 0,0 0 0,-14-39 0,5 17 0,11 40 0,1-1 0,0 1 0,0 0 0,1-1 0,-1 1 0,1 0 0,0-1 0,2-7 0,-2 10 0,1 0 0,0 0 0,0 0 0,0 0 0,1 1 0,-1-1 0,1 0 0,-1 1 0,1-1 0,0 1 0,0-1 0,0 1 0,0 0 0,1 0 0,4-4 0,0 1 0,-1-1 0,1 0 0,-1-1 0,0 1 0,-1-1 0,0 0 0,0-1 0,7-14 0,3-4 0,-14 24 0,1 1 0,-1-1 0,1 0 0,-1 1 0,1-1 0,-1 1 0,1-1 0,0 1 0,0 0 0,0-1 0,0 1 0,0 0 0,0 0 0,0 1 0,2-2 0,4 0 0,1 1 0,15-2 0,-20 3 0,1 0 0,-1 0 0,1-1 0,-1 1 0,1-1 0,-1 0 0,1-1 0,-1 1 0,0-1 0,0 0 0,0 0 0,6-4 0,0-3 0,0-1 0,9-14 0,-13 16 0,-1 1 0,1 0 0,1 0 0,-1 0 0,1 1 0,0 0 0,10-6 0,-6 6 0,0 1 0,1 0 0,0 0 0,0 1 0,13-3 0,-18 6 0,0-1 0,0 2 0,-1-1 0,1 1 0,0 0 0,0 0 0,0 1 0,0 0 0,0 0 0,12 4 0,-17-4 0,1 1 0,-1-1 0,1 0 0,-1 1 0,1 0 0,-1 0 0,0 0 0,0 0 0,0 0 0,0 0 0,0 0 0,0 0 0,-1 1 0,3 4 0,1 4 0,0 0 0,4 15 0,4 9 0,-8-25 0,-1-1 0,2 0 0,0 1 0,10 12 0,-14-20 0,-1 0 0,1-1 0,0 1 0,0 0 0,0-1 0,0 1 0,0-1 0,0 1 0,0-1 0,0 0 0,0 0 0,1 0 0,-1 0 0,0-1 0,1 1 0,-1-1 0,1 1 0,-1-1 0,1 0 0,-1 0 0,1 0 0,-1 0 0,0 0 0,1 0 0,4-2 0,-5 1 0,-1 0 0,0 0 0,1 1 0,-1-1 0,1-1 0,-1 1 0,0 0 0,0 0 0,0 0 0,0-1 0,0 1 0,0 0 0,0-1 0,0 1 0,0-1 0,-1 0 0,1 1 0,-1-1 0,1 1 0,-1-1 0,0 0 0,1 1 0,-1-1 0,0-2 0,0-6 0,1 0 0,-3-18 0,1 25 0,1-2 0,-1 1 0,0-1 0,-1 1 0,1-1 0,-1 1 0,1 0 0,-1 0 0,-1-1 0,1 1 0,-1 1 0,1-1 0,-1 0 0,0 1 0,0-1 0,-1 1 0,1 0 0,-1 0 0,1 0 0,-1 1 0,0-1 0,0 1 0,-8-3 0,5 2 0,-1 0 0,0 0 0,0 1 0,0 0 0,0 1 0,0 0 0,-1 0 0,1 1 0,0 0 0,0 0 0,-1 1 0,-9 2 0,12-2 0,0 2 0,0-1 0,0 1 0,-6 3 0,-7 3 0,17-8 0,0 1 0,1-1 0,-1 0 0,0 0 0,1 1 0,-1-1 0,1 1 0,-1 0 0,1-1 0,0 1 0,0 0 0,0 0 0,0 0 0,0 0 0,0 0 0,0 0 0,0 0 0,1 0 0,-1 0 0,1 0 0,0 3 0,-1-2 0,1-1 0,0 0 0,-1 0 0,1 1 0,-1-1 0,0 0 0,0 0 0,0 0 0,0 1 0,0-1 0,0-1 0,0 1 0,-1 0 0,1 0 0,-1 0 0,1-1 0,-1 1 0,0 0 0,0-1 0,-2 2 0,-2-1 0,-1 0 0,1-1 0,-1 1 0,1-1 0,-1-1 0,1 1 0,-1-1 0,0 0 0,-10-2 0,-28 2 0,42 0 0,-1 0 0,0 1 0,1 0 0,-1 0 0,1 0 0,-1 0 0,1 0 0,0 1 0,-7 3 0,9-3 0,0-1 0,-1 1 0,1-1 0,0 1 0,-1-1 0,1 1 0,0 0 0,0 0 0,0 0 0,1 0 0,-1-1 0,-1 5 0,-4 28 0,3-19 0,1-10 0,1-6 0,0-13 0,3-23 0,2 20 0,0-1 0,1 1 0,1 0 0,1 0 0,0 0 0,1 1 0,13-18 0,-18 29 0,-1 0 0,2 0 0,-1 1 0,1 0 0,-1-1 0,7-4 0,-8 7 0,1 1 0,0-1 0,-1 1 0,1-1 0,0 1 0,0 0 0,0 0 0,0 0 0,0 1 0,0-1 0,0 1 0,6-1 0,-1 1 0,-1 0 0,0 0 0,0 0 0,0 1 0,0 0 0,0 0 0,12 5 0,-16-5 0,-1 0 0,1 0 0,-1 1 0,1-1 0,-1 1 0,0 0 0,0 0 0,0 0 0,0 0 0,0 0 0,0 0 0,-1 0 0,1 0 0,-1 1 0,1-1 0,-1 1 0,0-1 0,0 1 0,0 0 0,0-1 0,0 1 0,0 4 0,1 21 0,-1-23 0,-1 1 0,1 0 0,0 0 0,0 0 0,2 6 0,-2-11 0,0 1 0,0 0 0,0 0 0,0 0 0,0-1 0,0 1 0,1 0 0,-1-1 0,1 1 0,-1-1 0,1 0 0,0 1 0,-1-1 0,1 0 0,0 0 0,0 0 0,0 0 0,3 1 0,2 0 0,1 0 0,-1-1 0,1 0 0,11 0 0,-13 0 0,0-1 0,0 0 0,-1 1 0,1 0 0,0 1 0,0-1 0,-1 1 0,1 0 0,5 3 0,-7-2 0,1-1 0,-1 1 0,0 1 0,0-1 0,0 1 0,-1-1 0,1 1 0,-1 0 0,0 1 0,3 4 0,-1-1 0,-2 1 0,1-1 0,-1 1 0,4 16 0,-6-20 0,0-1 0,1 1 0,0-1 0,0 0 0,0 0 0,1 0 0,-1 0 0,1 0 0,0 0 0,0-1 0,0 1 0,0-1 0,1 0 0,-1 0 0,1 0 0,0-1 0,0 1 0,0-1 0,0 0 0,1 0 0,-1 0 0,0 0 0,1-1 0,8 2 0,3-1 0,0-1 0,1 0 0,28-2 0,-11 0 0,-24 0 0,0 0 0,0 0 0,0-1 0,0 0 0,0-1 0,0 0 0,-1 0 0,1-1 0,-1-1 0,14-8 0,3-4 0,-1-3 0,25-22 0,-29 22 0,2 1 0,38-25 0,-27 25 0,-2-1 0,2 2 0,47-19 0,-76 35 0,0 0 0,0 0 0,0 1 0,1 0 0,-1 0 0,0 1 0,11-1 0,-15 2 0,1-1 0,-1 0 0,1 0 0,-1 1 0,0-1 0,1 1 0,-1-1 0,1 1 0,-1 0 0,0-1 0,1 1 0,-1 0 0,0 0 0,0 0 0,0 0 0,0 0 0,0 0 0,0 0 0,0 0 0,0 1 0,0-1 0,0 0 0,0 1 0,-1-1 0,1 0 0,-1 1 0,1-1 0,-1 1 0,1-1 0,-1 1 0,0 2 0,2 12 0,-1 0 0,-1 0 0,-1 1 0,0-1 0,-1 0 0,-1 0 0,-9 30 0,0-9 0,-2-1 0,-23 41 0,32-68 0,-1-1 0,0 1 0,-10 10 0,10-13 0,1 0 0,0 0 0,0 1 0,0 0 0,1 0 0,-4 9 0,-2 8 0,-21 38 0,18-32 0,11-25 0,1 0 0,-1 0 0,-1-1 0,1 1 0,-1 0 0,1-1 0,-6 6 0,-82 87 0,88-95 0,0 0 0,-1 0 0,1 0 0,0-1 0,-1 1 0,1 0 0,-1-1 0,0 0 0,1 1 0,-1-1 0,0 0 0,0-1 0,0 1 0,0 0 0,1-1 0,-1 1 0,0-1 0,0 0 0,0 0 0,0 0 0,0-1 0,0 1 0,0-1 0,0 1 0,0-1 0,0 0 0,1 0 0,-1 0 0,0-1 0,1 1 0,-1-1 0,1 1 0,-1-1 0,1 0 0,0 0 0,0 0 0,-1 0 0,1 0 0,1-1 0,-1 1 0,0 0 0,1-1 0,-1 1 0,1-1 0,0 0 0,0 0 0,0 1 0,-2-7 0,0-17 0,-1 0 0,-1-1 0,-9-25 0,-11 2 0,21 38 0,-1 1 0,-1-1 0,0 1 0,0 0 0,-1 1 0,0-1 0,-12-10 0,0-1 0,14 16 0,-1 0 0,1 0 0,-1 0 0,-1 1 0,1 0 0,-12-7 0,4 4 0,-1 2 0,0 0 0,0 0 0,-1 1 0,0 1 0,0 1 0,0 0 0,0 1 0,0 1 0,0 0 0,-24 3 0,38-2 0,1 0 0,-1 0 0,1 0 0,-1 1 0,0-1 0,1 0 0,-1 1 0,1-1 0,0 1 0,-1-1 0,1 1 0,-1 0 0,1 0 0,0 0 0,-1 0 0,1 0 0,0 0 0,0 0 0,0 0 0,0 0 0,0 0 0,0 1 0,0-1 0,0 0 0,1 1 0,-1-1 0,0 1 0,1-1 0,-1 1 0,1-1 0,0 1 0,-1-1 0,1 1 0,0-1 0,0 1 0,0-1 0,0 1 0,0-1 0,0 1 0,0 0 0,1-1 0,-1 1 0,1-1 0,-1 1 0,1-1 0,-1 1 0,1-1 0,0 0 0,0 1 0,0-1 0,0 0 0,2 2 0,-1 1 0,1-1 0,0 1 0,1-1 0,-1 0 0,0 0 0,1-1 0,0 1 0,0-1 0,0 0 0,0 0 0,0 0 0,0 0 0,0-1 0,0 1 0,1-1 0,-1 0 0,9 0 0,-7-1 0,-1 0 0,1 0 0,0-1 0,0 0 0,-1 0 0,1-1 0,-1 1 0,1-1 0,-1 0 0,1-1 0,-1 1 0,0-1 0,6-4 0,8-7 0,0 2 0,2 0 0,21-9 0,-33 17 0,1 1 0,0 0 0,0 0 0,0 1 0,0 0 0,0 1 0,0 0 0,1 0 0,12 2 0,-21-1 0,-1 0 0,1 1 0,0-1 0,-1 1 0,1-1 0,0 1 0,-1-1 0,1 1 0,-1 0 0,1 0 0,-1 0 0,0 0 0,1 0 0,-1 0 0,0 0 0,1 0 0,-1 0 0,0 1 0,0-1 0,0 0 0,0 1 0,0-1 0,-1 1 0,1-1 0,0 1 0,-1 0 0,1-1 0,-1 1 0,1 0 0,-1 2 0,1 5 0,0 1 0,0 0 0,-2-1 0,-1 14 0,1-4 0,1-13 0,-1 0 0,0 0 0,0 0 0,-1 0 0,0 0 0,0 0 0,-5 10 0,-1-1 0,-16 20 0,4-5 0,18-27 0,0-1 0,1 0 0,-1 1 0,0-1 0,0 0 0,-1 0 0,1 0 0,0 0 0,-1-1 0,1 1 0,-1-1 0,1 1 0,-1-1 0,-5 2 0,0-1 0,1-1 0,-1 0 0,0 0 0,-8 0 0,-16 1 0,26-1 0,1 1 0,-1 0 0,1 0 0,-8 4 0,-5 2 0,15-7-195,0 0 0,0 1 0,0-1 0,0 1 0,0 0 0,-2 2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29.17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24.5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195 470 24575,'-1'3'0,"1"0"0,-1 0 0,0 0 0,0 0 0,0 0 0,-2 4 0,-1 1 0,1 2 0,-1-1 0,0 0 0,-1 0 0,0-1 0,0 1 0,-9 9 0,10-14 0,0 1 0,0-1 0,0 0 0,-1-1 0,0 1 0,0-1 0,0 0 0,0 0 0,0 0 0,0-1 0,-12 4 0,16-6 0,0 0 0,0 0 0,0 0 0,0 0 0,-1 0 0,1 0 0,0 0 0,0 0 0,0 0 0,0 0 0,0-1 0,-1 1 0,1 0 0,0-1 0,0 1 0,0-1 0,0 1 0,0-1 0,0 1 0,0-1 0,1 0 0,-1 0 0,0 1 0,0-1 0,0 0 0,1 0 0,-1 0 0,0 0 0,1 0 0,-1 0 0,1 0 0,-1 0 0,1 0 0,-1 0 0,1 0 0,0 0 0,-1-2 0,-1-5 0,0-1 0,1 0 0,-1-15 0,2 17 0,-2-22 0,1-1 0,2 1 0,0 0 0,2-1 0,9-36 0,0 37 0,-12 28 0,1 0 0,-1 0 0,1 0 0,-1 0 0,1 0 0,0 0 0,0 0 0,-1 0 0,1 0 0,0 1 0,0-1 0,0 0 0,0 0 0,0 1 0,0-1 0,0 0 0,0 1 0,0-1 0,0 1 0,0 0 0,3-1 0,-4 1 0,0 0 0,1 0 0,-1 1 0,0-1 0,1 0 0,-1 0 0,0 1 0,0-1 0,1 0 0,-1 1 0,0-1 0,0 0 0,0 1 0,0-1 0,1 0 0,-1 1 0,0-1 0,0 0 0,0 1 0,0-1 0,0 1 0,0-1 0,0 0 0,0 1 0,0-1 0,0 0 0,0 1 0,0-1 0,0 1 0,0-1 0,0 0 0,-1 1 0,1-1 0,0 0 0,0 1 0,0-1 0,-1 1 0,-5 16 0,6-16 0,-11 22 0,0 0 0,-20 31 0,30-54 0,1 0 0,0 0 0,0 0 0,0 0 0,0 0 0,0 0 0,0 0 0,-1 0 0,1 0 0,0 0 0,0 0 0,0 1 0,0-1 0,-1 0 0,1 0 0,0 0 0,0 0 0,0 0 0,0 0 0,0 0 0,-1 0 0,1-1 0,0 1 0,0 0 0,0 0 0,0 0 0,0 0 0,-1 0 0,1 0 0,0 0 0,0 0 0,0 0 0,0 0 0,0 0 0,0 0 0,-1-1 0,1 1 0,0 0 0,0 0 0,0 0 0,0 0 0,0 0 0,0 0 0,0-1 0,0 1 0,0 0 0,0 0 0,0 0 0,0 0 0,0-1 0,0 1 0,-1 0 0,-2-9 0,0-3 0,1 1 0,0-1 0,-1-21 0,-1-10 0,4 42 0,0 1 0,0-1 0,0 1 0,0-1 0,0 0 0,0 1 0,0-1 0,0 1 0,0-1 0,0 1 0,0-1 0,0 0 0,0 1 0,0-1 0,1 1 0,-1-1 0,0 1 0,1-2 0,-1 2 0,1 0 0,-1 0 0,0 0 0,0-1 0,1 1 0,-1 0 0,0 0 0,1 0 0,-1 0 0,0 0 0,1 0 0,-1 0 0,0 0 0,1 0 0,-1 0 0,0 0 0,1 0 0,-1 0 0,0 0 0,1 0 0,-1 0 0,0 1 0,1-1 0,22 15 0,-17-10 0,1-1 0,0 0 0,1 0 0,-1 0 0,1-1 0,0-1 0,0 1 0,0-1 0,0 0 0,0-1 0,15 1 0,-17-2 0,0 0 0,-1 0 0,1-1 0,0 0 0,0 0 0,0 0 0,-1-1 0,1 1 0,0-2 0,-1 1 0,0 0 0,0-1 0,1 0 0,-1 0 0,8-8 0,18-12 0,-27 21 0,0 0 0,-1 0 0,1-1 0,-1 1 0,1-1 0,-1 0 0,0 0 0,0 0 0,-1 0 0,1 0 0,-1-1 0,1 1 0,-1-1 0,0 0 0,2-5 0,-2 0 0,1 0 0,1-16 0,-8 27 0,-5 7 0,-10 14 0,-12 13 0,0 0 0,-3-2 0,-40 32 0,61-52 0,11-12 0,1 0 0,-1 0 0,0 0 0,0 0 0,0 0 0,0-1 0,0 1 0,0 0 0,-4 1 0,6-3 0,-1 0 0,1 0 0,0 0 0,0 0 0,-1 0 0,1 0 0,0 0 0,0-1 0,-1 1 0,1 0 0,0 0 0,0 0 0,-1 0 0,1 0 0,0 0 0,0-1 0,0 1 0,-1 0 0,1 0 0,0 0 0,0-1 0,0 1 0,0 0 0,0 0 0,-1 0 0,1-1 0,0 1 0,0 0 0,0 0 0,0-1 0,0 1 0,0 0 0,0 0 0,0-1 0,-2-10 0,2 11 0,0-10 0,1 0 0,0 0 0,0 0 0,0 0 0,2 0 0,-1 0 0,1 1 0,8-18 0,-4 12 0,1 1 0,0 0 0,1 1 0,21-24 0,-27 34 0,1-1 0,0 1 0,0 0 0,0 0 0,0 1 0,1-1 0,-1 1 0,1 0 0,0 0 0,6-1 0,-4 0 0,0 0 0,0 0 0,10-5 0,-15 6 0,0 0 0,0 0 0,1 0 0,-1 0 0,0 0 0,-1 0 0,1-1 0,0 1 0,-1-1 0,3-4 0,10-32 0,-6 15 0,-7 20 0,1 0 0,0 0 0,1 0 0,-1 1 0,0-1 0,1 1 0,0 0 0,0 0 0,0 0 0,0 0 0,0 0 0,1 0 0,-1 1 0,1 0 0,0 0 0,0 0 0,4-2 0,-7 4 0,-1-1 0,1 1 0,-1 0 0,0 0 0,1 0 0,-1-1 0,1 1 0,-1 0 0,1 0 0,-1 0 0,1 0 0,-1 0 0,1-1 0,-1 1 0,0 0 0,1 0 0,-1 0 0,1 1 0,-1-1 0,1 0 0,-1 0 0,1 0 0,-1 0 0,1 0 0,-1 0 0,1 1 0,-1-1 0,0 0 0,1 0 0,-1 1 0,1-1 0,-1 0 0,0 1 0,1-1 0,-1 0 0,0 1 0,0-1 0,1 0 0,-1 1 0,0-1 0,0 1 0,1-1 0,-1 1 0,0-1 0,0 0 0,0 1 0,0-1 0,0 1 0,0-1 0,0 1 0,0-1 0,0 1 0,0-1 0,0 1 0,0-1 0,0 1 0,0 0 0,-1 4 0,1 0 0,-1 1 0,-1-1 0,-1 5 0,-60 127 0,43-94 0,18-36 0,-1 0 0,-1 0 0,1 0 0,-1 0 0,-1 0 0,1-1 0,-1 0 0,0 0 0,0 0 0,-7 5 0,-6 5 0,-13 12 0,29-26 0,0-1 0,0 0 0,0 0 0,-1 0 0,1 0 0,0 0 0,0 0 0,0 0 0,-1-1 0,1 1 0,0-1 0,-1 1 0,-4-1 0,6 0 0,0 0 0,0 0 0,0 0 0,0-1 0,0 1 0,0 0 0,0 0 0,0-1 0,0 1 0,0 0 0,0-1 0,1 1 0,-1-1 0,0 0 0,0 1 0,0-1 0,1 1 0,-1-1 0,0 0 0,0 0 0,1 1 0,-1-1 0,1 0 0,-1 0 0,1 0 0,-1 0 0,1 0 0,0 0 0,-1 0 0,1 0 0,0 0 0,0 0 0,-1 0 0,1 0 0,0 0 0,0 0 0,0 0 0,0 0 0,0 0 0,1 0 0,-1 0 0,0 0 0,0 0 0,1-1 0,1-4 0,0 1 0,0-1 0,1 1 0,-1-1 0,1 1 0,4-6 0,-2 5 0,0 1 0,0-1 0,0 1 0,0 0 0,1 0 0,0 0 0,8-4 0,-11 7 0,1 0 0,-1 0 0,1 0 0,0 1 0,0 0 0,0-1 0,0 1 0,0 1 0,0-1 0,0 1 0,0-1 0,0 1 0,0 0 0,7 1 0,-9 0-4,-1-1 0,1 1 0,-1-1-1,1 1 1,-1-1 0,1 1 0,-1 0-1,0 0 1,1-1 0,-1 1 0,0 0-1,0 0 1,1 1 0,-1-1 0,0 0 0,0 0-1,0 0 1,0 2 0,1 0 26,-1 0 0,0-1 1,0 1-1,0 0 0,0 0 0,-1 0 1,1 0-1,-1 6 0,0-2-234,0 1 0,-1-1 0,0 0-1,0 0 1,-1 1 0,-4 12 0,-4 1-6614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29.74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30.42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30.98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32.18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33.17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33.84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36.47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38.71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39.55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40.60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4:05.8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42.13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44.01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46.73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48.45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49.65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51.1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52.98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55.39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3:58.28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371 406 24575,'-1'0'0,"-1"-1"0,1 1 0,-1-1 0,1 1 0,0-1 0,-1 1 0,1-1 0,0 0 0,0 0 0,-1 0 0,-1-1 0,-7-6 0,-1 3 0,-1-1 0,1-1 0,1 0 0,-1 0 0,1-1 0,1-1 0,-1 1 0,1-1 0,-13-18 0,13 16 0,-18-16 0,20 20 0,-1 0 0,1-1 0,0 0 0,1 0 0,-7-12 0,-2-9 0,8 14 0,0 1 0,-1 0 0,-1 1 0,-14-17 0,-6-4 0,-15-16 0,42 50 11,4 3-170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00.34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4:29.4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1413 146 24575,'1'7'0,"-1"0"0,1 0 0,4 11 0,1 13 0,1 19 0,-3-32 0,1 32 0,-4-32 0,5 26 0,1 10 0,-6-48 0,0 0 0,0 0 0,0 0 0,0 0 0,4 7 0,-5-11 0,1-1 0,0 1 0,-1-1 0,1 0 0,0 1 0,0-1 0,0 0 0,0 0 0,0 0 0,0 1 0,2 0 0,-2-1 0,0-1 0,0 0 0,0 1 0,-1-1 0,1 0 0,0 0 0,0 1 0,0-1 0,0 0 0,-1 0 0,1 0 0,0 0 0,0 0 0,0 0 0,0-1 0,0 1 0,-1 0 0,1 0 0,0 0 0,0-1 0,0 1 0,1-1 0,1-1 0,-1 0 0,1 0 0,-1 0 0,1 0 0,-1 0 0,0-1 0,0 1 0,0-1 0,0 0 0,0 1 0,0-1 0,-1 0 0,0 0 0,2-5 0,0 0 0,0 0 0,-1-1 0,-1 1 0,2-12 0,-3-2 0,0-1 0,-7-41 0,3 36 0,0-34 0,5 24 0,0 17 0,-1 1 0,-1-1 0,-5-34 0,5 51 0,0 0 0,0 0 0,-1 0 0,0 1 0,0-1 0,0 0 0,0 1 0,0-1 0,-1 1 0,1 0 0,-1-1 0,0 1 0,0 1 0,0-1 0,0 0 0,-6-3 0,9 6 0,-1 0 0,1 0 0,0 0 0,-1 0 0,1 0 0,0 0 0,0 0 0,-1 0 0,1 0 0,0 0 0,0 0 0,-1 1 0,1-1 0,0 0 0,-1 0 0,1 0 0,0 0 0,0 0 0,0 0 0,-1 1 0,1-1 0,0 0 0,0 0 0,0 0 0,-1 1 0,1-1 0,0 0 0,0 0 0,0 1 0,0-1 0,0 0 0,0 0 0,-1 1 0,1-1 0,0 0 0,0 0 0,0 1 0,0-1 0,0 0 0,0 1 0,0-1 0,-1 15 0,1-13 0,-1 205 0,3-87 0,-1-113 0,0-1 0,0 1 0,0 0 0,1-1 0,0 1 0,1-1 0,-1 0 0,7 11 0,-4-7 0,0 0 0,4 15 0,-1 5 0,-1-4 0,17 44 0,-27-85 0,0 0 0,-11-27 0,10 67 0,3-14 0,-2 0 0,1-1 0,-1 1 0,-1-1 0,0 0 0,0 0 0,-1 0 0,-1 0 0,-8 11 0,12-18 0,0-1 0,-1 1 0,1-1 0,-1 0 0,0 1 0,0-1 0,0-1 0,0 1 0,0 0 0,0-1 0,0 0 0,0 1 0,-1-1 0,1 0 0,-4 0 0,-10 2 0,-30 1 0,38-4 0,-26 1 0,24-1 0,-1 0 0,1 1 0,-1 0 0,1 1 0,0 0 0,0 1 0,-19 6 0,4 2 0,13-6 0,0 1 0,0 0 0,-15 11 0,-44 26 0,26-15 0,35-21 0,1 1 0,0 0 0,-12 14 0,-9 7 0,19-18 0,6-5 0,1-2 0,-1 1 0,1-1 0,-1 1 0,-1-2 0,-7 5 0,14-8 0,-1 1 0,0-1 0,1 0 0,-1 0 0,1 0 0,-1 1 0,0-1 0,1 0 0,-1 0 0,1 0 0,-1 0 0,0 0 0,1 0 0,-1 0 0,1 0 0,-1 0 0,0-1 0,1 1 0,-1 0 0,1 0 0,-1 0 0,0-1 0,1 1 0,-1 0 0,1-1 0,-1 1 0,1-1 0,-1 0 0,0 0 0,0 0 0,1 0 0,-1 0 0,1 0 0,0-1 0,-1 1 0,1 0 0,0 0 0,-1-1 0,1 1 0,0 0 0,0 0 0,0-2 0,1-2 0,-1 0 0,1 0 0,0 0 0,0 0 0,1 0 0,2-5 0,-1 4 0,0 0 0,1 1 0,0-1 0,0 1 0,1 0 0,-1 1 0,1-1 0,0 1 0,0 0 0,1 0 0,-1 0 0,7-3 0,-1 2 0,0 0 0,0 1 0,0 0 0,1 1 0,21-4 0,-26 5 0,1 0 0,-1 0 0,0-1 0,0 0 0,13-7 0,-12 6 0,1-1 0,17-5 0,-13 6 0,0 0 0,0-1 0,-1-1 0,1 0 0,-1-1 0,13-9 0,27-19 0,-34 24 0,-12 7 0,0 0 0,1 1 0,12-6 0,-16 8 0,0 1 0,-1-1 0,1 1 0,0-1 0,0 1 0,0 0 0,0 0 0,0 0 0,0 1 0,0-1 0,0 1 0,0-1 0,3 2 0,17 7 0,-15-6 0,0 0 0,0-1 0,0 1 0,0-2 0,0 1 0,12 0 0,-12-2 0,0 0 0,0-1 0,0 0 0,0 0 0,15-5 0,-20 5 0,0 0 0,0 0 0,-1 0 0,1 0 0,0-1 0,0 0 0,-1 1 0,1-1 0,-1 0 0,1 0 0,-1 0 0,0-1 0,0 1 0,0-1 0,0 1 0,0-1 0,0 1 0,1-4 0,-3 5 0,1-1 0,-1 1 0,0 0 0,1-1 0,-1 1 0,0 0 0,0 0 0,0-1 0,0 1 0,0 0 0,0-1 0,0 1 0,-1 0 0,1-1 0,0 1 0,-1 0 0,1-1 0,-1 1 0,1 0 0,-1 0 0,1 0 0,-1 0 0,0 0 0,0-1 0,0 1 0,0 1 0,0-1 0,0 0 0,0 0 0,0 0 0,0 0 0,0 1 0,-2-2 0,-2 0 0,1 0 0,-1 0 0,1 0 0,-1 1 0,0-1 0,0 1 0,-8-1 0,1 2 0,0 1 0,-1-1 0,1 2 0,-14 3 0,10-2 0,-26 1 0,-26-4 0,-26 0 0,80 2 0,0 0 0,1 1 0,0 1 0,-1 0 0,1 1 0,1 0 0,-17 9 0,7 3 0,18-13 0,0-1 0,0 0 0,0 0 0,-6 3 0,-2 0 0,1 1 0,-12 8 0,19-13 0,1 0 0,-1 0 0,0-1 0,0 1 0,0-1 0,0 0 0,-7 1 0,7-1 0,0 0 0,0-1 0,0 2 0,0-1 0,0 0 0,-6 4 0,8-4 0,1 0 0,0 0 0,0 0 0,0 0 0,0 0 0,0 1 0,1-1 0,-1 0 0,0 0 0,0 1 0,1-1 0,-1 0 0,1 1 0,-1-1 0,1 1 0,0-1 0,-1 0 0,1 1 0,0-1 0,0 1 0,0-1 0,0 1 0,1 2 0,2 19 0,-2-18 0,0-1 0,0 0 0,-1 1 0,0-1 0,0 8 0,0-10 0,-1 0 0,1 0 0,-1-1 0,0 1 0,1 0 0,-1-1 0,0 1 0,0-1 0,0 1 0,0-1 0,0 1 0,0-1 0,-1 1 0,1-1 0,0 0 0,-1 0 0,1 0 0,-2 1 0,-117 72 0,86-54 0,29-16 0,0 0 0,0 0 0,0 1 0,0-1 0,1 1 0,-6 8 0,-15 15 0,17-20 0,-1 0 0,0-1 0,0 0 0,-1-1 0,0 0 0,0 0 0,0-1 0,-1 0 0,-13 4 0,19-8 0,-1 1 0,1 0 0,0 0 0,0 0 0,0 1 0,0 0 0,0 0 0,1 0 0,-1 1 0,1-1 0,0 1 0,0 0 0,0 0 0,1 1 0,-1-1 0,1 1 0,0 0 0,-3 6 0,4-7 0,0-1 0,0 0 0,0 0 0,-1 0 0,1 0 0,-1 0 0,0 0 0,0-1 0,0 0 0,0 1 0,0-1 0,-1 0 0,1 0 0,-5 1 0,1-1 0,0 0 0,1-1 0,-1 1 0,-1-1 0,1-1 0,-14 0 0,-242-3 0,258 3 0,1 0 0,-1 1 0,1-1 0,0 1 0,-1-1 0,1 1 0,0 1 0,0-1 0,0 1 0,-5 1 0,7-1 0,0-1 0,0 1 0,0 0 0,0-1 0,0 1 0,0 0 0,1 0 0,-1 0 0,1 1 0,-1-1 0,1 0 0,0 1 0,0-1 0,0 0 0,0 1 0,0-1 0,-1 6 0,-2 10 0,1-2 0,-1 0 0,-1 29 0,6-42 0,-1-1 0,0 1 0,0-1 0,1 0 0,-1 1 0,1-1 0,0 0 0,0 1 0,0-1 0,0 0 0,0 0 0,0 0 0,0 0 0,2 2 0,2 2 0,0-1 0,1 0 0,7 5 0,-10-8 0,1 0 0,-1 1 0,0-1 0,0 1 0,0 0 0,0 0 0,-1 0 0,1 0 0,-1 0 0,0 1 0,1-1 0,-2 1 0,1-1 0,0 1 0,1 6 0,0 14 0,-1 2 0,-4 48 0,0-18 0,2-50 0,0-1 0,0 0 0,0 0 0,1 0 0,1 9 0,-2-13 0,0-1 0,0 1 0,0-1 0,1 1 0,-1 0 0,0-1 0,0 1 0,1-1 0,-1 1 0,0-1 0,1 1 0,-1-1 0,0 1 0,1-1 0,-1 1 0,1-1 0,-1 1 0,1-1 0,-1 0 0,1 1 0,-1-1 0,1 0 0,0 1 0,-1-1 0,1 0 0,-1 0 0,1 0 0,0 1 0,-1-1 0,1 0 0,-1 0 0,1 0 0,0 0 0,-1 0 0,1 0 0,0 0 0,-1-1 0,1 1 0,-1 0 0,1 0 0,0 0 0,-1-1 0,1 1 0,-1 0 0,1 0 0,0-1 0,14-8 0,0-1 0,-1 0 0,-1-1 0,19-18 0,25-20 0,-46 42 0,1 0 0,13-6 0,18-10 0,17-25 0,17-7 0,-50 31 0,-21 18 0,0 0 0,13-8 0,10-3 0,1 2 0,1 1 0,57-17 0,-72 26 0,52-24 0,-45 18 0,25-8 0,-3 5 0,51-18 0,-81 26 0,-1-1 0,0 0 0,0-1 0,18-13 0,-24 15 0,1 0 0,-1 1 0,13-4 0,-15 6 0,1 0 0,-1 0 0,1-1 0,-1 0 0,0 0 0,0-1 0,7-7 0,-5 4 0,1 0 0,11-7 0,-11 7 0,18-16 0,-19 15 0,-1 0 0,1-1 0,-2 0 0,0 0 0,0 0 0,8-22 0,-8 20 0,1 0 0,0 0 0,0 0 0,14-15 0,-2 2 0,15-16 0,-20 24 0,11-17 0,-21 28 0,0 0 0,-1 0 0,0 0 0,0-1 0,-1 0 0,0 1 0,2-9 0,-4 15 0,0-1 0,1 0 0,-1 1 0,0-1 0,0 0 0,0 0 0,0 1 0,0-1 0,0 0 0,-1 0 0,1 1 0,0-1 0,0 0 0,0 1 0,-1-1 0,1 0 0,0 1 0,-1-1 0,1 0 0,0 1 0,-1-1 0,1 1 0,-1-1 0,1 1 0,-1-1 0,0 1 0,1-1 0,-1 1 0,1-1 0,-1 1 0,0 0 0,1-1 0,-1 1 0,0 0 0,1 0 0,-1-1 0,0 1 0,1 0 0,-1 0 0,0 0 0,0 0 0,1 0 0,-1 0 0,0 0 0,0 0 0,-1 0 0,-5 1 0,1 0 0,-1 0 0,-12 4 0,15-4 0,-11 2 0,-22 3 0,51-6 0,2 0 0,1 0 0,-1-1 0,24-5 0,-36 5 0,1 0 0,-1 0 0,0-1 0,1 0 0,-1 1 0,0-2 0,0 1 0,0 0 0,-1-1 0,1 0 0,-1 1 0,1-1 0,-1-1 0,0 1 0,0-1 0,0 1 0,3-6 0,-2 2 0,0 0 0,-1 0 0,0 0 0,0 0 0,-1-1 0,3-10 0,-5 13 0,1 0 0,-1 0 0,0 0 0,0 0 0,-1 0 0,1 0 0,-1 0 0,0 1 0,-1-1 0,1 0 0,-3-5 0,-9-27 0,11 30 0,-1-1 0,1 1 0,-1 0 0,0 0 0,-1 0 0,0 0 0,0 1 0,-7-9 0,6 9 0,1 0 0,-1 0 0,1 0 0,0-1 0,1 0 0,0 1 0,0-1 0,0-1 0,1 1 0,-3-13 0,4 12 0,-1 0 0,0 0 0,0 0 0,-1 0 0,0 1 0,0-1 0,-1 1 0,1 0 0,-2 0 0,1 0 0,-1 1 0,-11-13 0,12 15 0,1-1 0,-1 1 0,1-1 0,0 0 0,-5-10 0,-9-16 0,9 22 0,1 0 0,-1 0 0,0 1 0,-1 0 0,-11-9 0,20 17 0,0 0 0,0 0 0,0 0 0,0 0 0,-1-1 0,1 1 0,0 0 0,0 0 0,0 0 0,0 0 0,-1 0 0,1 0 0,0 0 0,0 0 0,0-1 0,-1 1 0,1 0 0,0 0 0,0 0 0,0 0 0,-1 0 0,1 0 0,0 0 0,0 0 0,0 0 0,-1 0 0,1 0 0,0 1 0,0-1 0,0 0 0,0 0 0,-1 0 0,1 0 0,0 0 0,0 0 0,0 0 0,0 0 0,-1 1 0,2 8 0,8 15 0,-8-21 0,5 9 0,1-1 0,0 1 0,11 14 0,-5-8 0,-9-12 0,-1 1 0,0 0 0,0 0 0,0 1 0,-1-1 0,0 1 0,-1-1 0,0 1 0,1 13 0,-1-8 0,6 26 0,-5-35 0,-1 0 0,0 0 0,1 0 0,0-1 0,0 1 0,0 0 0,0-1 0,0 0 0,1 1 0,4 3 0,-5-5 0,0 0 0,0 0 0,0-1 0,0 1 0,0 0 0,-1 0 0,1 0 0,-1 0 0,1 0 0,-1 0 0,0 0 0,0 0 0,0 1 0,0-1 0,0 0 0,1 5 0,-4-3 0,0-9 0,-3-9 0,-13-86 0,16 88 0,0-1 0,0 0 0,-1 1 0,-8-19 0,9 29 0,1-1 0,-1 1 0,0 0 0,-1-1 0,1 1 0,0 0 0,-1 0 0,1 1 0,-1-1 0,-4-2 0,-11-8 0,11 6 0,1-1 0,0 0 0,0 0 0,-5-9 0,3 4 0,7 11 0,1 1 0,0 0 0,0-1 0,-1 1 0,1 0 0,0-1 0,0 1 0,0 0 0,-1-1 0,1 1 0,0 0 0,0-1 0,0 1 0,0 0 0,0-1 0,0 1 0,0-1 0,0 1 0,0 0 0,0-1 0,0 1 0,0 0 0,0-1 0,0 1 0,0-1 0,0 1 0,0 0 0,1-1 0,-1 0 0,1 1 0,-1-1 0,1 1 0,-1 0 0,1-1 0,0 1 0,-1 0 0,1-1 0,0 1 0,-1 0 0,1 0 0,0-1 0,-1 1 0,2 0 0,30 0 0,-27 0 0,26 0 0,-10 0 0,29 3 0,-47-3 0,0 1 0,0 0 0,0-1 0,-1 1 0,1 1 0,0-1 0,-1 0 0,1 1 0,-1-1 0,0 1 0,1 0 0,-1 0 0,0 0 0,0 0 0,0 0 0,0 0 0,0 0 0,-1 1 0,3 3 0,-3-4 0,0 0 0,0 0 0,0 0 0,-1 1 0,1-1 0,-1 0 0,1 0 0,-1 0 0,0 1 0,0-1 0,0 0 0,0 1 0,0-1 0,0 0 0,-1 0 0,1 0 0,-1 1 0,0-1 0,1 0 0,-1 0 0,0 0 0,0 0 0,0 0 0,-1 0 0,-1 3 0,-3 0 0,1 1 0,-1-1 0,0 0 0,-1 0 0,1-1 0,-1 0 0,0 0 0,0-1 0,0 1 0,0-2 0,-11 4 0,13-4 0,0-1 0,1 1 0,-1 0 0,1 1 0,-1-1 0,1 1 0,0 0 0,0 0 0,-4 4 0,7-6 0,0 1 0,-1-1 0,1 1 0,0 0 0,0 0 0,0-1 0,0 1 0,0 0 0,1 0 0,-1 0 0,1 0 0,-1 0 0,1 0 0,0 0 0,-1 0 0,1 0 0,0 0 0,0 1 0,1-1 0,-1 0 0,0 0 0,1 0 0,-1 0 0,2 2 0,21 53 0,-20-86 0,-4 17 0,0 0 0,-1 0 0,-1 0 0,-7-20 0,-1-8 0,10 36 0,0 0 0,0 1 0,0-1 0,-1 0 0,1 1 0,-1-1 0,0 1 0,0-1 0,0 1 0,0 0 0,-1 0 0,-2-3 0,2 4 0,0 0 0,1 0 0,-1 1 0,0-1 0,0 1 0,0-1 0,0 1 0,-1 0 0,1 0 0,0 0 0,0 1 0,-1-1 0,1 1 0,-5 0 0,3 0 0,0 0 0,0 0 0,0 0 0,-7 2 0,12-2 0,-1 0 0,0 1 0,0-1 0,1 0 0,-1 0 0,1 0 0,-1 0 0,0 1 0,1-1 0,-1 0 0,0 1 0,1-1 0,-1 1 0,1-1 0,-1 0 0,1 1 0,-1-1 0,1 1 0,-1-1 0,1 1 0,0 0 0,-1-1 0,1 1 0,0-1 0,-1 1 0,1 0 0,0-1 0,0 1 0,0 0 0,-1-1 0,1 1 0,0 0 0,0-1 0,0 1 0,0 0 0,0-1 0,0 1 0,1 0 0,-1-1 0,0 1 0,0 0 0,0-1 0,1 2 0,5 9 0,0-1 0,1 0 0,0 0 0,10 10 0,-16-18 0,21 21 0,-21-22 0,1 1 0,0-1 0,-1 0 0,1 1 0,0-1 0,0 0 0,0 0 0,0 0 0,0 0 0,0-1 0,0 1 0,2 0 0,-3-1 0,-1 0 0,0 0 0,0 0 0,1 0 0,-1 0 0,0 0 0,0 0 0,1 0 0,-1 0 0,0 0 0,1 0 0,-1 0 0,0 0 0,0 0 0,1 0 0,-1 0 0,0 0 0,0 0 0,0-1 0,1 1 0,-1 0 0,0 0 0,0 0 0,0 0 0,1-1 0,-1 1 0,0 0 0,0 0 0,0 0 0,0-1 0,1 1 0,-1 0 0,0 0 0,0-1 0,-3-9 0,-13-10 0,15 19 0,-1-1 0,-1-1 0,0 1 0,0-1 0,0 1 0,0 0 0,0 0 0,0 0 0,0 1 0,-1-1 0,1 1 0,-6-2 0,-1 1 0,0 0 0,-18 0 0,14 1 0,13 1 0,0 0 0,-1 0 0,1 0 0,-1-1 0,1 1 0,-1 0 0,1-1 0,0 1 0,-1-1 0,1 0 0,0 1 0,0-1 0,-1 0 0,1 0 0,0 1 0,0-1 0,0 0 0,0 0 0,0-1 0,0 1 0,0 0 0,0 0 0,1 0 0,-1-1 0,0 1 0,1 0 0,-1-1 0,1 1 0,-1 0 0,1-1 0,0 1 0,-1-1 0,1 1 0,0 0 0,0-1 0,0-2 0,1 2 0,-1-1 0,0 1 0,1 0 0,-1 0 0,1 0 0,-1 0 0,1 0 0,0 0 0,0 0 0,0 0 0,0 0 0,0 1 0,1-1 0,-1 0 0,0 1 0,1-1 0,0 1 0,-1-1 0,1 1 0,0 0 0,-1-1 0,1 1 0,0 0 0,4-1 0,-3 1 0,1 0 0,0 0 0,0 0 0,-1 1 0,1-1 0,0 1 0,0 0 0,0 0 0,0 1 0,0-1 0,-1 1 0,1 0 0,0 0 0,6 2 0,0 2 0,0 1 0,0 0 0,15 12 0,-2-7 0,-20-10 0,0 0 0,0 1 0,0-1 0,0 1 0,0-1 0,0 1 0,-1 0 0,5 3 0,-7-5-44,0 1 0,0-1 0,1 1 0,-1-1 0,0 1 0,0-1 0,1 1 0,-1-1 0,0 0 0,0 1 0,0-1 0,0 1 0,0-1 0,0 1 0,0-1 0,0 1 0,0-1 0,0 1-1,0-1 1,0 1 0,0-1 0,0 1 0,0-1 0,0 1 0,-1-1 0,1 1 0,0-1 0,0 1 0,-1-1 0,1 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01.11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02.30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03.47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04.34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05.77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06.87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07.69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08.5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09.40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10.33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4:37.5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42 179 24575,'0'-3'0,"0"-2"0,-3-4 0,0-2 0,-1-3 0,2 0 0,0-1 0,1-2 0,-2 1 0,-1 1 0,1 1 0,1 0 0,0 0 0,-1 2 0,-1 6 0,1 12 0,0 4-8191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11.42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12.52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14.8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18.07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19.01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45.47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5790 927 24575,'-1'-17'0,"-1"1"0,-1 0 0,-6-25 0,-2-11 0,5 20 0,-2 0 0,-21-60 0,25 82 0,0 1 0,1-1 0,1 0 0,0 0 0,0-1 0,1 1 0,0 0 0,0 0 0,3-21 0,-2 30 0,0 0 0,0 0 0,0 0 0,1-1 0,-1 1 0,0 0 0,1 0 0,-1 0 0,1 1 0,-1-1 0,1 0 0,0 0 0,-1 0 0,1 0 0,0 0 0,-1 1 0,1-1 0,0 0 0,0 0 0,0 1 0,0-1 0,0 1 0,0-1 0,0 1 0,0-1 0,0 1 0,0 0 0,0-1 0,0 1 0,0 0 0,0 0 0,0 0 0,0 0 0,0 0 0,2 0 0,-1 0 0,0 1 0,0-1 0,0 1 0,0-1 0,0 1 0,0 0 0,0 0 0,0 0 0,0 0 0,0 0 0,-1 1 0,1-1 0,0 1 0,-1-1 0,1 1 0,-1-1 0,2 3 0,16 25 0,-11-14 0,2-1 0,13 15 0,-22-27 0,17 17 0,28 41 0,-41-54 0,0 1 0,1-1 0,0 0 0,0 0 0,1 0 0,-1-1 0,1 0 0,0 0 0,1-1 0,-1 0 0,1-1 0,0 1 0,0-1 0,0-1 0,0 1 0,0-1 0,1-1 0,9 1 0,-16-2 0,1 0 0,-1 0 0,0 0 0,0-1 0,1 1 0,-1-1 0,0 1 0,0-1 0,0 0 0,0 0 0,0 0 0,0 0 0,0 0 0,0-1 0,0 1 0,-1-1 0,1 1 0,0-1 0,-1 1 0,1-1 0,-1 0 0,0 0 0,0 0 0,1 0 0,-1 0 0,0 0 0,-1 0 0,1 0 0,0 0 0,0 0 0,0-4 0,0-1 0,0 1 0,-1 0 0,1-1 0,-1 1 0,0-1 0,-1 1 0,0 0 0,0-1 0,-3-11 0,-3 1 0,0 1 0,-1 1 0,-13-19 0,-2-4 0,16 23 0,3 6 0,8 21 0,20 60 0,-17-49 0,1 0 0,0-1 0,19 36 0,-18-42 0,-1 0 0,10 35 0,-7-19 0,-5-17 0,0 0 0,10 17 0,-16-33 0,0 1 0,0 0 0,0 0 0,0 0 0,0 0 0,0 0 0,0 0 0,0 0 0,0-1 0,1 1 0,-1 0 0,0 0 0,0 0 0,0 0 0,0 0 0,0 0 0,0 0 0,0 0 0,0 0 0,1-1 0,-1 1 0,0 0 0,0 0 0,0 0 0,0 0 0,0 0 0,0 0 0,1 0 0,-1 0 0,0 0 0,0 0 0,0 0 0,0 0 0,0 0 0,0 0 0,1 0 0,-1 0 0,0 0 0,0 0 0,0 0 0,0 0 0,0 0 0,0 1 0,1-1 0,-1 0 0,0 0 0,0 0 0,0 0 0,0 0 0,0 0 0,0 0 0,0 1 0,-1-15 0,-4 4 0,-1 0 0,0 0 0,0 1 0,-1-1 0,0 2 0,-1-1 0,-10-9 0,18 18 0,-6-5 0,1 0 0,-1 1 0,-9-6 0,14 9 0,-1 0 0,1 1 0,0-1 0,0 1 0,-1 0 0,1-1 0,0 1 0,0 0 0,-1 0 0,1 0 0,0 0 0,-2 0 0,2 0 0,1 0 0,-1 0 0,0 0 0,1 1 0,-1-1 0,1 0 0,-1 1 0,0-1 0,1 1 0,-1-1 0,1 0 0,-1 1 0,1-1 0,-1 1 0,1-1 0,-1 1 0,1 0 0,0-1 0,-1 1 0,1-1 0,0 1 0,0 0 0,-1-1 0,1 2 0,-1 0 0,1 0 0,0 0 0,0 0 0,0 0 0,0 0 0,0 0 0,0 0 0,0 0 0,0 0 0,1 0 0,-1-1 0,1 1 0,0 0 0,-1 0 0,1 0 0,0 0 0,0-1 0,2 3 0,3 5 0,0-1 0,11 11 0,3 3 0,15 39 0,-27-47 0,0 1 0,1-1 0,0 0 0,16 16 0,-24-28 0,0-1 0,1 0 0,-1 0 0,1 0 0,-1 0 0,1 0 0,-1-1 0,1 1 0,3 0 0,-5 0 0,0-1 0,1 0 0,-1 0 0,0 0 0,1 0 0,-1 0 0,0 0 0,1 0 0,-1 0 0,0 0 0,1 0 0,-1 0 0,0 0 0,0-1 0,1 1 0,-1 0 0,0 0 0,1 0 0,-1 0 0,0 0 0,0-1 0,1 1 0,-1-1 0,1 1 0,-1-1 0,0 1 0,0-1 0,0 1 0,0-1 0,1 0 0,-1 1 0,0-1 0,0 1 0,0-1 0,0 1 0,0-1 0,0 1 0,-1-1 0,1 0 0,0 1 0,0-1 0,-3-6 0,1 1 0,-1-1 0,0 1 0,0 0 0,-1 1 0,-5-7 0,-27-32 0,21 28 0,-42-51 0,56 65 0,-1 0 0,0 0 0,1 0 0,-1 0 0,0 0 0,0 0 0,-1 1 0,1-1 0,-3-1 0,5 3 0,-1 0 0,0 0 0,1-1 0,-1 1 0,1 0 0,-1 0 0,0 0 0,1 0 0,-1 0 0,0 0 0,1 0 0,-1 0 0,0 0 0,1 1 0,-1-1 0,1 0 0,-1 0 0,0 0 0,1 1 0,-1-1 0,1 0 0,-1 1 0,1-1 0,-1 1 0,1-1 0,-1 0 0,1 1 0,-1-1 0,1 1 0,-1-1 0,1 1 0,0-1 0,-1 1 0,1 0 0,0-1 0,0 1 0,-1-1 0,1 1 0,0 0 0,0-1 0,0 1 0,0 0 0,0 0 0,-2 5 0,1 0 0,-1 0 0,1 1 0,1-1 0,0 0 0,0 1 0,0-1 0,0 0 0,1 1 0,0-1 0,2 7 0,-2-9 0,1 0 0,-1-1 0,0 1 0,1-1 0,0 1 0,0-1 0,0 0 0,0 1 0,0-1 0,1 0 0,-1-1 0,1 1 0,0 0 0,0-1 0,0 0 0,0 1 0,0-1 0,1 0 0,5 2 0,0-1 0,-4 0 0,0-1 0,0-1 0,1 1 0,-1-1 0,7 1 0,-53-38 0,19 20 0,2 0 0,-25-14 0,38 26 0,0 0 0,-1 1 0,0 0 0,1 0 0,-1 1 0,0 0 0,-14-2 0,4 1 0,13 2 0,1 1 0,0-1 0,-1 1 0,1 0 0,-7 0 0,9 0 0,1 1 0,-1-1 0,0 1 0,1-1 0,-1 1 0,0 0 0,1 0 0,-1 0 0,1 0 0,0 0 0,-1 0 0,1 0 0,0 0 0,-1 1 0,1-1 0,0 0 0,-1 3 0,-1 0 0,0 0 0,0-1 0,0 1 0,0-1 0,0 1 0,-1-1 0,-7 5 0,9-7 0,0 0 0,-1 1 0,1-2 0,-1 1 0,1 0 0,-1 0 0,0-1 0,1 1 0,-1-1 0,1 0 0,-1 0 0,0 0 0,1 0 0,-1 0 0,-3-1 0,-38-9 0,20 4 0,-30-4 0,52 10 0,1 0 0,-1 0 0,1 0 0,-1-1 0,0 1 0,1-1 0,-1 1 0,1-1 0,-1 0 0,1 1 0,-1-1 0,1 0 0,0 0 0,-3-2 0,4 3 0,0-1 0,-1 1 0,1 0 0,0-1 0,0 1 0,0 0 0,0-1 0,0 1 0,-1 0 0,1-1 0,0 1 0,0 0 0,0-1 0,0 1 0,0 0 0,0-1 0,0 1 0,0 0 0,0-1 0,0 1 0,1-1 0,-1 1 0,0 0 0,0-1 0,0 1 0,1-1 0,0-1 0,0 1 0,0 1 0,0-1 0,0 0 0,0 0 0,0 0 0,0 0 0,0 1 0,2-2 0,2-1 0,1 1 0,-1 0 0,1 1 0,-1-1 0,1 1 0,0 0 0,-1 1 0,12-1 0,-9 1 0,-1 0 0,1-1 0,-1 0 0,10-3 0,5-2 0,1 0 0,-1 2 0,1 0 0,0 2 0,39 0 0,-51 3 0,15-1 0,-1 0 0,1-2 0,27-4 0,-38 4 0,1 0 0,18 1 0,-23 1 0,1-1 0,0 0 0,0 0 0,21-6 0,-31 6 0,1 0 0,-1 0 0,0 0 0,0-1 0,1 1 0,-1-1 0,0 1 0,0-1 0,-1 0 0,1 0 0,0 0 0,-1 0 0,1 0 0,-1 0 0,1 0 0,-1 0 0,0-1 0,0 1 0,0 0 0,0-1 0,0 1 0,-1-1 0,1-2 0,1-8 0,-1 1 0,0 0 0,-2-21 0,0 17 0,1 8 0,0 2 0,0 0 0,0 1 0,-1-1 0,0 1 0,-1-7 0,1 10 0,0 1 0,1 0 0,-1-1 0,0 1 0,1-1 0,-1 1 0,0 0 0,0 0 0,0-1 0,0 1 0,-1 0 0,1 0 0,0 0 0,0 0 0,-1 0 0,1 0 0,0 1 0,-1-1 0,1 0 0,-1 1 0,1-1 0,-4 0 0,0 0 0,1 1 0,-1-1 0,0 1 0,0 0 0,0 0 0,0 1 0,0 0 0,0-1 0,0 2 0,-5 1 0,-8 3 0,-24 13 0,-8 3 0,4-7 0,8-1 0,-1-2 0,-65 11 0,28-14 0,-76 11 0,-424 98-985,-224 40-1448,97-79 1003,517-63 1517,150-12-153,-258 12 3004,285-17-2689,-1 0 0,0-1 0,1 0 0,-19-7 1,17 5-89,1 1-1,-1 0 1,-18-2 0,-6 1-161,1-2 0,0-1 0,0-2 0,1-1 0,-54-24 0,38 15 0,-75-19 0,60 20 0,-45-9 0,-129-14 0,122 23 0,-57-5 0,-44-8 0,187 25 0,9 1 0,-1 1 0,-28-1 0,44 5 0,0 0 0,0-1 0,0 0 0,1 0 0,-1-1 0,0 0 0,1 0 0,-1 0 0,1 0 0,-10-7 0,-99-43 0,14 8 0,88 37 0,0-1 0,1-1 0,-15-13 0,-10-7 0,17 16 0,10 7 0,-1-1 0,2 0 0,-1 0 0,1-1 0,-14-16 0,18 20 0,-1-1 0,1 1 0,-1 0 0,0 1 0,0-1 0,0 1 0,0 0 0,0 0 0,-7-2 0,7 3 0,0-1 0,0 1 0,0-1 0,0 1 0,1-1 0,0-1 0,-1 1 0,1-1 0,0 1 0,1-1 0,-1 0 0,-3-6 0,-38-56 0,15 26 0,26 32 0,-1 1 0,1-1 0,0 0 0,1-1 0,0 1 0,0 0 0,-2-11 0,3 4 0,0-1 0,1 0 0,0-16 0,1 32 0,1-1 0,-1 1 0,0 0 0,0 0 0,0-1 0,0 1 0,0 0 0,0-1 0,0 1 0,0 0 0,0 0 0,-1-1 0,1 1 0,0 0 0,0-1 0,0 1 0,0 0 0,0 0 0,0-1 0,0 1 0,-1 0 0,1 0 0,0-1 0,0 1 0,0 0 0,-1 0 0,-5 4 0,-12 21 0,5-6 0,10-17 0,0 1 0,0-1 0,0 0 0,0 0 0,-1 0 0,1 0 0,-1 0 0,1-1 0,-1 1 0,0-1 0,1 0 0,-1 0 0,0-1 0,-6 1 0,-7 0 0,0-1 0,-18-2 0,2 1 0,-10 1 0,-29-1 0,69 0 0,0 1 0,1-1 0,-1 1 0,0-1 0,1 0 0,-1 0 0,1-1 0,-1 1 0,1 0 0,-4-3 0,5 3 0,1 1 0,-1 0 0,1-1 0,-1 1 0,1-1 0,-1 1 0,1-1 0,0 1 0,-1-1 0,1 1 0,0-1 0,-1 0 0,1 1 0,0-1 0,0 1 0,-1-1 0,1 0 0,0 1 0,0-1 0,0 0 0,0 1 0,0-1 0,0 0 0,0 1 0,0-1 0,0 0 0,0 1 0,0-1 0,0 1 0,1-1 0,-1 0 0,0 1 0,0-1 0,1 0 0,-1 1 0,0-1 0,1 1 0,-1-1 0,0 1 0,1-1 0,-1 1 0,1-1 0,-1 1 0,1 0 0,-1-1 0,1 1 0,0 0 0,0-1 0,32-17 0,-26 15 0,0 0 0,0-1 0,10-6 0,-11 5 0,1 1 0,0 0 0,0 0 0,1 0 0,-1 1 0,1 1 0,0-1 0,10-1 0,-6 2 0,0 0 0,0 1 0,1 0 0,20 2 0,-28 1 0,0-1 0,0 1 0,0 0 0,0 0 0,0 1 0,-1-1 0,1 1 0,-1 0 0,7 6 0,14 9 0,-17-15 0,1 0 0,-1-1 0,1 1 0,-1-2 0,1 1 0,0-1 0,0-1 0,0 1 0,-1-1 0,1-1 0,16-2 0,-22 2 0,0 0 0,0 0 0,0 0 0,0 0 0,0 0 0,0-1 0,0 1 0,0-1 0,-1 0 0,1 0 0,-1 0 0,1 0 0,-1 0 0,0 0 0,0-1 0,0 1 0,0-1 0,0 1 0,0-1 0,-1 0 0,1 0 0,-1 0 0,0 0 0,0 0 0,0 0 0,1-6 0,0-4 0,-1 0 0,0 0 0,-1 0 0,0 0 0,-2-14 0,-2 9 0,0 15 0,0 10 0,-2 14 0,2 1 0,1-1 0,0 1 0,2 0 0,1 34 0,-2 28 0,2-80 0,0 1 0,-1-1 0,0 1 0,0-1 0,0 0 0,0 1 0,-1-1 0,1 0 0,-1 0 0,0 0 0,0 0 0,-1 0 0,1-1 0,-1 1 0,0-1 0,0 0 0,0 1 0,0-1 0,-1 0 0,1-1 0,-1 1 0,-4 1 0,0 2 0,-1 0 0,1 0 0,0 1 0,1 0 0,-1 0 0,2 1 0,-1 0 0,-10 16 0,13-17 0,-1 0 0,-1-1 0,-6 8 0,-12 14 0,-27 62 0,28-45 0,18-38 0,1-1 0,-1 0 0,0-1 0,0 1 0,-1-1 0,1 0 0,-1 0 0,0-1 0,-1 0 0,1 0 0,-1 0 0,0-1 0,0 0 0,0 0 0,0-1 0,0 0 0,-13 2 0,16-3 0,1-1 0,0 0 0,-1 0 0,1 0 0,0 0 0,-1-1 0,1 0 0,0 1 0,0-1 0,-1 0 0,1 0 0,-5-3 0,6 3 0,1-1 0,-1 1 0,0-1 0,1 1 0,-1-1 0,1 0 0,0 1 0,-1-1 0,1 0 0,0 0 0,0 0 0,0 0 0,0 0 0,0 0 0,1 0 0,-1 0 0,1 0 0,-1-1 0,1-3 0,-1 0 0,1 0 0,0 0 0,0-1 0,1 1 0,-1 0 0,3-7 0,-3 11 0,1 1 0,-1 0 0,0-1 0,1 1 0,-1 0 0,1-1 0,-1 1 0,1 0 0,0 0 0,0 0 0,-1 0 0,1-1 0,0 1 0,0 0 0,0 0 0,0 0 0,0 1 0,1-1 0,-1 0 0,0 0 0,0 1 0,0-1 0,1 0 0,-1 1 0,0-1 0,1 1 0,-1 0 0,0-1 0,1 1 0,-1 0 0,1 0 0,2 0 0,-3 0 0,1 1 0,-1-1 0,0 1 0,1-1 0,-1 1 0,0 0 0,0-1 0,1 1 0,-1 0 0,0 0 0,0 0 0,0 0 0,0 0 0,0 0 0,0 0 0,0 0 0,0 0 0,-1 0 0,1 1 0,0-1 0,-1 0 0,2 3 0,1 3 0,-1 1 0,3 14 0,-4-18 0,5 30 0,-1 2 0,-2-1 0,-2 38 0,-1-64 0,0-1 0,-1 0 0,0 0 0,0 0 0,-4 13 0,4-18 0,0 0 0,-1 0 0,1 0 0,-1 0 0,0-1 0,0 1 0,0 0 0,0-1 0,0 1 0,-1-1 0,1 0 0,-1 0 0,1 0 0,-1 0 0,0 0 0,-5 2 0,-1 1 0,-1-1 0,0 0 0,0 0 0,-19 3 0,26-6 0,0-1 0,0 0 0,0 1 0,0-1 0,0 0 0,0-1 0,0 1 0,0 0 0,0-1 0,0 0 0,0 1 0,1-1 0,-1 0 0,0-1 0,0 1 0,0 0 0,1-1 0,-1 0 0,1 1 0,0-1 0,-4-3 0,-2-4 0,0 0 0,0 0 0,-16-12 0,20 18 0,0 1 0,0-1 0,0 1 0,0 0 0,0 0 0,-1 1 0,1-1 0,-1 1 0,1 0 0,-7 0 0,-8-1 0,6 1 0,0-1 0,0 0 0,-22-7 0,33 9 0,1-1 0,-1 1 0,1-1 0,-1 1 0,1 0 0,-1-1 0,1 1 0,-1 0 0,1 0 0,-1 0 0,0 0 0,1 0 0,-1 1 0,1-1 0,-1 0 0,1 1 0,-1-1 0,-2 2 0,3-1 0,1 0 0,-1-1 0,0 1 0,0 0 0,1 0 0,-1 0 0,1 0 0,-1 0 0,1 0 0,-1 0 0,1 0 0,-1 0 0,1 0 0,0 0 0,0 0 0,-1 0 0,1 1 0,0-1 0,0 0 0,0 0 0,0 0 0,0 0 0,1 0 0,-1 0 0,0 0 0,0 0 0,1 2 0,3 7 0,-1-1 0,8 16 0,-6-17 0,-1 1 0,0 0 0,3 13 0,-1 4 0,2 0 0,13 29 0,-18-48 0,-1 0 0,0 1 0,0-1 0,-1 0 0,1 15 0,-3 41 0,0-30 0,1-29 0,0 1 0,0-1 0,0 1 0,-1 0 0,0-1 0,0 0 0,0 1 0,-3 4 0,3-7 0,1-1 0,-1 1 0,0-1 0,0 0 0,-1 1 0,1-1 0,0 0 0,0 0 0,0 0 0,-1 0 0,1 0 0,-1 0 0,1 0 0,-1 0 0,1 0 0,-1-1 0,1 1 0,-1-1 0,0 1 0,1-1 0,-1 0 0,0 1 0,1-1 0,-1 0 0,-2 0 0,-12-2 0,16 2 0,-1 0 0,1 0 0,-1 0 0,1 0 0,-1 0 0,1 0 0,-1 0 0,1 0 0,-1 0 0,1 0 0,-1-1 0,1 1 0,-1 0 0,1 0 0,-1 0 0,1-1 0,-1 1 0,1 0 0,0-1 0,-1 1 0,1 0 0,0-1 0,-1 1 0,1-1 0,0 1 0,-1-1 0,1 0 0,0 1 0,0 0 0,0 0 0,0-1 0,1 1 0,-1 0 0,0 0 0,0 0 0,0-1 0,0 1 0,1 0 0,-1 0 0,0 0 0,0-1 0,1 1 0,-1 0 0,0 0 0,0 0 0,1 0 0,-1 0 0,0 0 0,0 0 0,1 0 0,-1 0 0,0-1 0,0 1 0,1 0 0,-1 0 0,0 0 0,0 0 0,1 1 0,-1-1 0,0 0 0,0 0 0,1 0 0,-1 0 0,0 0 0,0 0 0,1 0 0,-1 0 0,0 1 0,0-1 0,1 0 0,-1 0 0,0 0 0,0 0 0,0 1 0,1-1 0,-1 0 0,11 11 0,-10-9 0,0 0 0,-1 0 0,1 0 0,-1 0 0,1 0 0,-1 0 0,0 0 0,0 0 0,0 0 0,0 0 0,0 0 0,0 0 0,-1 0 0,1 0 0,-1 0 0,1 0 0,-1 0 0,0 0 0,0 0 0,0-1 0,0 1 0,0 0 0,0-1 0,0 1 0,0 0 0,-1-1 0,1 1 0,-1-1 0,1 0 0,-1 1 0,1-1 0,-1 0 0,0 0 0,0 0 0,0 0 0,1-1 0,-1 1 0,0 0 0,0-1 0,0 1 0,0-1 0,-4 1 0,1-2 0,14-2 0,14-2 0,-13 6 0,-1 1 0,1-1 0,-1 2 0,1-1 0,-1 1 0,0 1 0,0 0 0,12 7 0,2-1 0,-18-7 0,1 0 0,-1 0 0,1 1 0,-1-1 0,0 1 0,0 0 0,0 0 0,-1 1 0,0 0 0,0-1 0,0 1 0,0 1 0,-1-1 0,4 7 0,-5-9 0,0 1 0,0-1 0,0 0 0,1 0 0,-1 0 0,1 0 0,0 0 0,0 0 0,0-1 0,0 1 0,8 3 0,3 2 0,27 9 0,-14-6 0,-18-8 0,-1 0 0,0-1 0,1 0 0,0 0 0,13 0 0,-15-2 0,-1 0 0,1 1 0,-1 0 0,1 0 0,-1 1 0,0 0 0,0 0 0,0 0 0,0 1 0,0 0 0,8 5 0,-2 1 0,-6-3 0,0-1 0,1 0 0,0-1 0,0 0 0,0 0 0,11 5 0,-1-4 0,-1-2 0,1 1 0,28 1 0,-43-5 0,40 6 0,-26-3 0,26 2 0,-34-5 0,16 0 0,0 1 0,27 6 0,5-1 0,-43-5 0,0 0 0,-1 1 0,1 0 0,20 7 0,75 38 0,-74-32 0,-30-13 0,1 0 0,0-1 0,-1 0 0,1 0 0,0 0 0,0 0 0,0-1 0,0 0 0,0 0 0,0 0 0,0 0 0,0-1 0,0 0 0,-1 0 0,1 0 0,0-1 0,0 0 0,-1 0 0,1 0 0,-1 0 0,0 0 0,7-6 0,0 0 0,0 1 0,0 1 0,1 0 0,18-7 0,52-14 0,-36 14 0,-25 6 0,0 1 0,0 2 0,1 0 0,-1 1 0,29 0 0,-61 2 0,-1 1 0,1 1 0,0 0 0,0 1 0,-1 0 0,1 0 0,0 1 0,-13 6 0,-19 7 0,36-14 0,1 0 0,-1 1 0,0-1 0,1 1 0,-1 1 0,1-1 0,0 1 0,0 0 0,0 0 0,1 1 0,-7 6 0,0 3 0,0-1 0,0 0 0,-18 12 0,27-22 0,0-1 0,1 0 0,1 1 0,-1-1 0,0 1 0,0-1 0,1 1 0,0-1 0,-1 1 0,1 0 0,0 0 0,0 0 0,0 0 0,1 0 0,-1 0 0,1 4 0,-1 7 0,1 0 0,1 15 0,0-7 0,-1-17 0,0 0 0,0-1 0,-1 1 0,1 0 0,-1-1 0,0 1 0,0 0 0,-1-1 0,-3 9 0,4-12 0,0 0 0,0 1 0,0-1 0,0 0 0,0 0 0,0 0 0,0 0 0,0 0 0,0 0 0,0 0 0,-1 0 0,1 0 0,0 0 0,-1-1 0,1 1 0,-1-1 0,1 1 0,-1-1 0,1 1 0,-1-1 0,1 0 0,-1 0 0,1 0 0,-1 0 0,1 0 0,-1 0 0,1 0 0,-1 0 0,1-1 0,-1 1 0,1 0 0,-1-1 0,1 1 0,-2-2 0,0 1 0,0-1 0,0 0 0,0 0 0,0 0 0,1 0 0,-1 0 0,1 0 0,-1-1 0,1 1 0,0-1 0,0 0 0,0 0 0,0 1 0,0-1 0,1-1 0,0 1 0,-1 0 0,1 0 0,0 0 0,0-1 0,1 1 0,-1-5 0,0 2 0,0 1 0,1-1 0,0 1 0,0 0 0,0-1 0,1 1 0,0-1 0,0 1 0,0 0 0,1 0 0,0 0 0,0-1 0,4-7 0,-5 12 0,0-1 0,0 1 0,0-1 0,1 1 0,-1 0 0,0-1 0,0 1 0,1 0 0,-1 0 0,4-2 0,-4 3 0,-1 0 0,1-1 0,0 1 0,0 0 0,0 0 0,0 0 0,0-1 0,-1 1 0,1 0 0,0 0 0,0 0 0,0 1 0,0-1 0,0 0 0,0 0 0,1 1 0,1 0 0,-1 1 0,1 0 0,-1 0 0,1 0 0,-1 0 0,0 0 0,1 0 0,-1 1 0,0-1 0,2 5 0,-1-3 0,0-1 0,0 1 0,0-1 0,1 0 0,-1 0 0,1 0 0,-1-1 0,1 0 0,0 1 0,0-1 0,0 0 0,0-1 0,0 1 0,1-1 0,-1 0 0,0 0 0,1 0 0,8 0 0,-8 0 0,1-1 0,-1-1 0,0 1 0,1-1 0,-1 0 0,0 0 0,0 0 0,0-1 0,0 0 0,0 0 0,0 0 0,0 0 0,-1-1 0,1 0 0,7-6 0,2-4 0,0 0 0,-1-2 0,13-18 0,-23 28 0,-1-1 0,1 1 0,-1-1 0,-1 0 0,1 0 0,-1 0 0,0 0 0,0-6 0,3-16 0,-2 20 0,1 1 0,-1-1 0,1 1 0,0 0 0,1 0 0,0 1 0,0-1 0,0 1 0,1 0 0,0 0 0,0 0 0,9-7 0,-10 10 0,-1-1 0,0 1 0,0 0 0,0-1 0,0 0 0,-1 1 0,4-7 0,-6 9 0,0 0 0,1 0 0,-1 0 0,0 0 0,0 0 0,1 0 0,-1 0 0,0 0 0,0 0 0,0 0 0,0 0 0,0 0 0,-1 0 0,1 0 0,0 0 0,0 0 0,-1 0 0,1 0 0,-1 0 0,1 0 0,-1 0 0,1 0 0,-1 0 0,1 0 0,-1 0 0,0 0 0,1 1 0,-1-1 0,0 0 0,0 1 0,0-1 0,0 0 0,1 1 0,-1-1 0,-2 0 0,-10-5 0,1 1 0,-1 1 0,0 0 0,-13-3 0,-28-8 0,35 9 0,-1 1 0,1 1 0,-1 1 0,-23-1 0,-30-5 0,-76-25 0,109 27 0,33 7 0,0-1 0,-1 0 0,1-1 0,0 0 0,0 0 0,-9-4 0,-23-15 0,18 10 0,0 0 0,-45-16 0,-105-31 0,143 50 0,-1 0 0,1 1 0,-1 2 0,-38-2 0,24 1 0,28 3 0,-25-1 0,-196 3 0,111 2 0,120-1 0,0 0 0,0 0 0,0-1 0,0 1 0,0-1 0,1 0 0,-1-1 0,0 1 0,-5-4 0,9 5 0,1 0 0,0-1 0,-1 1 0,1 0 0,0 0 0,0 0 0,-1 0 0,1-1 0,0 1 0,-1 0 0,1 0 0,0 0 0,-1 0 0,1 0 0,-1 0 0,1 0 0,0 0 0,-1 0 0,1 0 0,0 0 0,-1 0 0,1 0 0,0 0 0,-1 0 0,1 0 0,0 0 0,-1 1 0,1-1 0,0 0 0,-1 0 0,1 0 0,0 1 0,-1-1 0,1 0 0,0 0 0,0 1 0,-1-1 0,1 0 0,0 0 0,0 1 0,0-1 0,-1 0 0,1 1 0,0-1 0,0 0 0,0 1 0,0-1 0,0 0 0,0 1 0,0-1 0,0 0 0,0 1 0,0-1 0,0 0 0,0 1 0,0-1 0,0 1 0,0-1 0,0 0 0,0 1 0,0-1 0,5 29 0,-4-24 0,2 5 0,3 25 0,-6-33 0,1-1 0,-1 1 0,0 0 0,0 0 0,-1 0 0,1 0 0,0 0 0,0 0 0,-1 0 0,1-1 0,-1 1 0,0 0 0,0 0 0,-1 2 0,2-4 0,-1 1 0,1-1 0,0 0 0,-1 1 0,1-1 0,0 0 0,-1 0 0,1 1 0,-1-1 0,1 0 0,0 0 0,-1 0 0,1 0 0,-1 1 0,1-1 0,-1 0 0,1 0 0,-1 0 0,1 0 0,-1 0 0,1 0 0,-1 0 0,1 0 0,0 0 0,-1-1 0,1 1 0,-1 0 0,1 0 0,-1 0 0,1 0 0,0-1 0,-1 1 0,1 0 0,-1 0 0,1-1 0,0 1 0,-1 0 0,1-1 0,0 1 0,-1 0 0,1-1 0,0 1 0,0-1 0,-1 1 0,1 0 0,0-1 0,-11-20 0,3-15 342,8 33-485,0 1 1,0-1 0,0 1 0,0-1-1,0 0 1,1 1 0,-1-1 0,1 1 0,-1-1-1,1 1 1,2-5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47.71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48.66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56.07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56.45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4:57.6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17 24575,'0'4'0,"1"-1"0,0 1 0,0-1 0,0 1 0,0-1 0,0 1 0,1-1 0,0 0 0,-1 1 0,1-1 0,0 0 0,4 4 0,-3-3 0,1 2 0,-1-1 0,4 9 0,2 14 0,-7-19 0,1 0 0,0-1 0,1 0 0,6 13 0,-9-19 0,1 0 0,-1 0 0,1 0 0,0 0 0,0 0 0,0 0 0,0 0 0,0-1 0,0 1 0,0-1 0,0 0 0,1 1 0,-1-1 0,0 0 0,1 0 0,-1-1 0,1 1 0,-1 0 0,1-1 0,3 1 0,24 0 0,55-4 0,-83 3 0,-1 0 0,1-1 0,-1 1 0,1-1 0,-1 1 0,1-1 0,-1 1 0,0-1 0,1 0 0,-1 0 0,0 0 0,1 0 0,-1 0 0,0 0 0,0 0 0,0 0 0,0 0 0,0-1 0,0 1 0,0 0 0,0-1 0,-1 1 0,1-1 0,0 1 0,-1-1 0,1 1 0,-1-1 0,0 1 0,1-1 0,-1-2 0,1-6 0,-1-1 0,1 1 0,-4-18 0,2 9 0,0 2 0,0 10 0,1 0 0,0 0 0,0 0 0,2-9 0,-2 15 0,0 1 0,0-1 0,0 1 0,0-1 0,0 1 0,0-1 0,0 1 0,1-1 0,-1 1 0,0-1 0,0 1 0,1-1 0,-1 1 0,0-1 0,1 1 0,-1 0 0,0-1 0,1 1 0,-1 0 0,1-1 0,-1 1 0,1 0 0,-1-1 0,0 1 0,1 0 0,-1 0 0,1 0 0,0-1 0,0 1 0,1 0 0,-1 0 0,0 1 0,0-1 0,0 0 0,0 0 0,0 1 0,0-1 0,0 1 0,0-1 0,0 1 0,2 0 0,2 3 0,1 0 0,-1 0 0,6 7 0,-9-9 0,0 0 0,-1 0 0,1 0 0,0 0 0,0-1 0,0 1 0,0-1 0,3 2 0,-4-2 0,0-1 0,-1 0 0,1 0 0,-1 0 0,1 0 0,0 0 0,-1 0 0,1 0 0,0 0 0,-1 0 0,1 0 0,-1 0 0,1-1 0,0 1 0,-1 0 0,1 0 0,-1 0 0,1-1 0,-1 1 0,1 0 0,-1-1 0,1 1 0,-1-1 0,1 1 0,-1-1 0,1 1 0,-1 0 0,0-1 0,1 0 0,-1 1 0,0-1 0,1 1 0,-1-1 0,0 1 0,0-1 0,1-1 0,0 1 0,1-4 0,0 0 0,1 0 0,0 1 0,3-6 0,-4 9 0,0-1 0,-1 0 0,1 1 0,0-1 0,0 1 0,0 0 0,1-1 0,-1 1 0,0 0 0,0 0 0,1 1 0,2-2 0,5 0 0,1 1 0,0 0 0,0 1 0,0 0 0,0 1 0,0 0 0,0 0 0,11 4 0,-4-2 0,34 3 0,-28-6 0,16 0 0,61 7 0,-88-5 0,9 2 0,23 6 0,-39-9 0,-1 1 0,1 0 0,-1 0 0,1 1 0,-1-1 0,0 1 0,0 0 0,0 1 0,5 4 0,-9-7 0,1 1 0,-1-1 0,0 0 0,0 1 0,0-1 0,0 1 0,0-1 0,0 1 0,0 0 0,-1-1 0,1 1 0,-1 0 0,1-1 0,-1 1 0,1 0 0,-1 0 0,0-1 0,0 1 0,0 0 0,0 0 0,0 0 0,-1-1 0,1 1 0,0 0 0,-2 2 0,1-2 0,1 0 0,-2 0 0,1 0 0,0 0 0,0 0 0,-1-1 0,1 1 0,-1 0 0,1-1 0,-1 1 0,0-1 0,1 0 0,-1 1 0,0-1 0,0 0 0,0 0 0,0 0 0,0-1 0,0 1 0,-3 0 0,2 0 0,0 0 0,0 0 0,0 0 0,0-1 0,0 0 0,0 1 0,0-1 0,0 0 0,0-1 0,0 1 0,0 0 0,0-1 0,0 0 0,0 0 0,0 0 0,0 0 0,0 0 0,0 0 0,0-1 0,1 1 0,-5-5 0,6 6 0,0-1 0,0 0 0,0 0 0,1 0 0,-1 1 0,0-1 0,0 0 0,0 1 0,0-1 0,0 1 0,0-1 0,0 1 0,-1-1 0,1 1 0,0 0 0,0-1 0,0 1 0,0 0 0,0 0 0,-1 0 0,1 0 0,0 0 0,-2 1 0,1-1 0,1 1 0,-1 0 0,1 0 0,-1 0 0,1 0 0,0 1 0,-1-1 0,1 0 0,0 0 0,0 1 0,0-1 0,0 1 0,0-1 0,0 1 0,-1 2 0,0 2 0,-1-1 0,0 1 0,-1-1 0,1 0 0,-1 0 0,0-1 0,0 1 0,0-1 0,-1 1 0,1-2 0,-1 1 0,-6 3 0,2-1 0,0-1 0,-15 5 0,14-5 0,0-1 0,-10 7 0,-10 12 0,22-16 0,1-1 0,-1-1 0,-13 8 0,16-11 0,1 0 0,0 1 0,1-1 0,-1 1 0,0-1 0,1 1 0,-1 1 0,1-1 0,0 0 0,-3 5 0,2-2 0,1 0 0,0 0 0,0 1 0,0-1 0,1 1 0,-2 7 0,4-12 0,-1 1 0,0-1 0,0 1 0,0-1 0,-1 1 0,1-1 0,-1 1 0,1-1 0,-1 0 0,0 0 0,0 0 0,1 0 0,-2 0 0,-1 2 0,-4 0 0,1 0 0,0 0 0,-11 4 0,12-6 0,0 1 0,0-1 0,0 1 0,1 1 0,-1-1 0,-6 7 0,8-7 0,1 1 0,0 0 0,-1-1 0,2 1 0,-1 0 0,0 1 0,1-1 0,0 0 0,0 1 0,0-1 0,1 1 0,-1-1 0,1 1 0,0 0 0,0 7 0,0-9 0,0 0 0,1 0 0,-1 0 0,-1 1 0,1-1 0,0 0 0,-1 0 0,1-1 0,-1 1 0,-4 5 0,-25 22 0,27-27 0,0 0 0,0 0 0,0 1 0,0 0 0,1 0 0,-1 0 0,1 0 0,0 0 0,0 1 0,0 0 0,1-1 0,0 1 0,-3 9 0,3-6 0,2-4 0,-1 1 0,1-1 0,-1 1 0,-1-1 0,1 0 0,-1 1 0,1-1 0,-1 0 0,0 0 0,-1 0 0,1 0 0,-1 0 0,-5 5 0,5-6 0,0 0 0,0 0 0,0-1 0,0 2 0,-4 5 0,7-8 0,0 0 0,-1-1 0,1 1 0,0 0 0,0 0 0,-1-1 0,1 1 0,0 0 0,0 0 0,0-1 0,0 1 0,0 0 0,0 0 0,0-1 0,0 1 0,0 0 0,1 0 0,-1-1 0,0 1 0,0 0 0,1 0 0,-1-1 0,0 1 0,1 0 0,-1-1 0,1 1 0,-1-1 0,1 1 0,-1 0 0,1-1 0,-1 1 0,1-1 0,-1 1 0,1-1 0,0 0 0,-1 1 0,1-1 0,1 1 0,14 9 0,21 19 0,-1 0 0,-16-15 0,28 15 0,-40-25 0,-1-1 0,2 1 0,-1-1 0,0-1 0,0 1 0,1-2 0,-1 1 0,1-1 0,15 0 0,-20-1 0,0 1 0,0-1 0,0 1 0,0-1 0,0 1 0,0 1 0,0-1 0,0 0 0,-1 1 0,1 0 0,-1 0 0,1 0 0,-1 0 0,0 1 0,1-1 0,-1 1 0,-1 0 0,5 4 0,1 4 0,1 1 0,-2 1 0,12 23 0,8 14 0,29 34 0,-49-72 0,0 0 0,-1 1 0,0-1 0,-1 1 0,-1 0 0,0 1 0,-1-1 0,0 1 0,-1-1 0,-1 1 0,0 18 0,-1-30 0,0 1 0,0-1 0,0 0 0,1 1 0,-1-1 0,0 0 0,1 0 0,0 1 0,-1-1 0,1 0 0,0 0 0,0 0 0,2 2 0,-2-2 0,1 0 0,0-1 0,0 1 0,0-1 0,0 1 0,0-1 0,1 0 0,-1 0 0,0 0 0,0 0 0,1 0 0,2 0 0,4 1 0,-5-1 0,1 0 0,0 1 0,-1 0 0,1-1 0,-1 1 0,0 1 0,0-1 0,6 5 0,1 1 0,0 0 0,0-1 0,1 0 0,0 0 0,18 6 0,-7-5 0,-7-2 0,20 10 0,-35-16 0,0 1 0,1 0 0,-1 0 0,0 0 0,0 0 0,1 0 0,-1 0 0,0 0 0,0 0 0,0 0 0,-1 1 0,1-1 0,0 0 0,0 1 0,-1-1 0,1 0 0,-1 1 0,2 2 0,-2-1 0,0 0 0,0-1 0,1 1 0,-2 0 0,1 0 0,0 0 0,-1 0 0,1-1 0,-2 6 0,0-3 0,0 1 0,-1-1 0,1 0 0,-1 0 0,0 0 0,0 0 0,-1 0 0,0-1 0,-6 7 0,-6-3 0,14-8 0,1 1 0,0-1 0,-1 1 0,1-1 0,0 1 0,0-1 0,0 1 0,-1-1 0,1 1 0,0 0 0,0 0 0,0 0 0,0 0 0,0 0 0,0 0 0,0 0 0,0 0 0,1 0 0,-1 0 0,0 2 0,1-3 0,0 1 0,0-1 0,0 1 0,0-1 0,0 1 0,0-1 0,1 0 0,-1 1 0,0-1 0,0 1 0,1-1 0,-1 0 0,0 1 0,0-1 0,1 1 0,-1-1 0,0 0 0,1 1 0,-1-1 0,1 0 0,-1 0 0,0 1 0,1-1 0,-1 0 0,1 0 0,-1 0 0,1 0 0,-1 1 0,1-1 0,-1 0 0,1 0 0,0 0 0,18 2 0,-18-2 0,32 0 0,-27-1 0,-1 0 0,1 1 0,0 0 0,0 0 0,0 1 0,0 0 0,0 0 0,-1 0 0,9 3 0,-13-4 0,0 1 0,0-1 0,-1 0 0,1 1 0,0-1 0,0 0 0,0 1 0,-1-1 0,1 1 0,0 0 0,-1-1 0,1 1 0,0-1 0,-1 1 0,1 0 0,-1 0 0,1-1 0,-1 1 0,1 0 0,-1 0 0,1 0 0,-1-1 0,0 1 0,0 0 0,1 0 0,-1 0 0,0 0 0,0 0 0,0 0 0,0 0 0,0 0 0,0-1 0,0 1 0,0 0 0,-1 0 0,1 0 0,0 0 0,0 0 0,-1 0 0,1-1 0,0 1 0,-1 0 0,1 0 0,-2 1 0,-2 3 0,0-1 0,-1 1 0,0-1 0,0 1 0,-7 3 0,2 0 0,-1 2 0,1 0 0,0 1 0,0 0 0,-8 14 0,16-23 0,0 0 0,0 0 0,0 0 0,0 0 0,-1 0 0,1 0 0,-1 0 0,1-1 0,-1 0 0,0 1 0,1-1 0,-1 0 0,0 0 0,0 0 0,0-1 0,0 1 0,0-1 0,-5 1 0,-23 5 0,29-5 0,0 1 0,0-1 0,1 0 0,-1 1 0,0-1 0,1 1 0,-1-1 0,1 1 0,-1 0 0,1 0 0,0-1 0,0 1 0,0 0 0,0 0 0,0 0 0,0 0 0,1 1 0,-1-1 0,0 3 0,0-2 0,0 0 0,0 0 0,0 0 0,0 0 0,-1 0 0,1 0 0,-1-1 0,0 1 0,-3 3 0,0-2 0,0 0 0,0 0 0,-1 0 0,0-1 0,0 1 0,0-2 0,0 1 0,0-1 0,-1 1 0,-10 1 0,0-2 0,0 0 0,-33-1 0,34 2 0,13-1 0,10 0 0,-6-2-105,0 1 0,1-1 0,-1 0 0,0-1 0,1 1 0,-1 0 0,0 0 0,1-1 0,-1 1 0,0 0 0,0-1 0,3 0 0,4-5-6721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57.71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415 1 24575,'-84'88'0,"75"-79"0,-1 1 0,0-1 0,-1-1 0,-13 9 0,11-9 0,1 1 0,-22 20 0,26-20 0,-1-1 0,0 0 0,-1-1 0,-20 13 0,24-17 0,0 0 0,0 0 0,0-1 0,-1 0 0,1 0 0,-1 0 0,1-1 0,-1 0 0,1 0 0,-11 0 0,15-1 0,0-1 0,0 1 0,0-1 0,0 1 0,0-1 0,1 0 0,-1 1 0,0-1 0,0 0 0,0 0 0,1 0 0,-1-1 0,0 1 0,1 0 0,-1-1 0,1 1 0,-1-1 0,1 1 0,0-1 0,0 0 0,0 1 0,0-1 0,0 0 0,0 0 0,0-2 0,-3-7 0,1 1 0,0-1 0,-2-18 0,1 7 0,4 20 9,-1 0-1,1 0 1,-1 0-1,1 0 1,0 0 0,0 0-1,0 0 1,0 0-1,0 0 1,1 0-1,-1 0 1,0 0-1,2-2 1,-1 3-80,-1 0 1,1 0-1,0 0 0,0 0 0,0 0 1,0 0-1,0 0 0,0 0 1,0 1-1,0-1 0,0 0 0,1 1 1,-1-1-1,0 1 0,0-1 1,1 1-1,-1-1 0,0 1 0,1 0 1,1 0-1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58.46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00.43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247 1 24575,'-17'0'0,"5"0"0,0 0 0,0 0 0,-1 1 0,1 1 0,0 0 0,-17 5 0,22-4 0,-1 0 0,0 0 0,0-1 0,0 0 0,0-1 0,-1 0 0,1 0 0,0-1 0,-1 0 0,1 0 0,-11-2 0,19 1 0,-1 1 0,1 0 0,-1 0 0,0 0 0,1 0 0,-1 0 0,0-1 0,1 1 0,-1 0 0,1 1 0,-1-1 0,0 0 0,1 0 0,-1 0 0,0 0 0,1 0 0,-1 1 0,1-1 0,-1 0 0,0 0 0,1 1 0,-1-1 0,1 0 0,-1 1 0,1-1 0,-1 1 0,1-1 0,0 1 0,-1-1 0,1 1 0,-1-1 0,1 1 0,0-1 0,0 1 0,-1-1 0,1 1 0,0 0 0,0-1 0,0 1 0,-1-1 0,1 1 0,0 0 0,0-1 0,0 1 0,0 0 0,0-1 0,0 1 0,0 0 0,1 0 0,-1 2 0,1 1 0,-1-1 0,1 0 0,0 0 0,0 1 0,0-1 0,1 0 0,1 4 0,15 17 0,-12-15 0,0 0 0,0 0 0,0 0 0,4 12 0,4 11 0,-9-23 0,-1 0 0,0 1 0,-1 0 0,0-1 0,-1 1 0,3 14 0,-4-11 0,-1 0 0,-2 22 0,2-30 0,-1-1 0,0 0 0,1 0 0,-2 0 0,1 0 0,-1 0 0,1 0 0,-1-1 0,0 1 0,0 0 0,-1-1 0,-2 4 0,5-6-24,-1-1-1,1 0 1,0 1 0,0-1-1,-1 0 1,1 1 0,0-1-1,-1 0 1,1 0-1,-1 0 1,1 1 0,0-1-1,-1 0 1,1 0 0,0 0-1,-1 0 1,1 0-1,-1 0 1,1 0 0,-1 0-1,1 0 1,0 0 0,-1 0-1,1 0 1,-1 0-1,1 0 1,0 0 0,-1 0-1,1 0 1,-1 0-1,1-1 1,0 1 0,-1 0-1,1 0 1,0 0 0,-1-1-1,1 1 1,0 0-1,-1 0 1,1-1 0,0 1-1,-1 0 1,1-1 0,0 1-1,0 0 1,0-1-1,-1 1 1,1-1 0,0 1-1,0 0 1,0-1-1,0 1 1,0-1 0,0 1-1,0-1 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01.56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02.2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03.55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0 454 24575,'0'-12'0,"0"0"0,4-17 0,-3 24 0,0 0 0,1 0 0,-1 0 0,1 0 0,1 0 0,-1 0 0,1 1 0,3-6 0,-1 3 0,-1-1 0,0 1 0,5-15 0,-6 13 0,1 1 0,0 0 0,7-12 0,-4 9 0,0 0 0,8-20 0,-10 19 0,0 0 0,14-18 0,2 0 0,-4 9 0,-2-1 0,16-29 0,-29 47-151,0 1-1,0 0 0,1-1 0,0 1 1,0 0-1,-1 0 0,2 1 1,4-5-1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04.34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05.34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06.18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07.28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9T06:53:01.6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6:11.4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24575,'2'0'0,"1"1"0,-1-1 0,1 0 0,-1 1 0,0 0 0,1-1 0,-1 1 0,0 0 0,1 0 0,-1 1 0,0-1 0,0 0 0,0 1 0,0-1 0,3 4 0,3 3 0,-1 0 0,9 14 0,5 5 0,-14-19 0,1-2 0,12 9 0,-14-11 0,0 1 0,0-1 0,0 1 0,-1 0 0,0 1 0,6 6 0,-3 1 0,2-1 0,-1 0 0,18 17 0,-24-27 0,0 1 0,-1-1 0,1 1 0,0-1 0,1 0 0,-1 0 0,0 0 0,1-1 0,-1 1 0,1-1 0,-1 0 0,1 0 0,0 0 0,-1 0 0,1 0 0,0-1 0,0 0 0,-1 0 0,1 0 0,5-1 0,-7 1 0,0-1 0,1 0 0,-1 0 0,0 0 0,1 0 0,-1 0 0,0-1 0,0 1 0,0-1 0,0 1 0,0-1 0,-1 0 0,1 1 0,0-1 0,-1 0 0,1 0 0,-1-1 0,0 1 0,0 0 0,1 0 0,-1 0 0,-1-1 0,1 1 0,0-1 0,0-2 0,1-6 0,-1 0 0,0 0 0,-1-1 0,-1-13 0,1 13 0,-3-1 0,3 13 0,0 0 0,0 0 0,-1 0 0,1-1 0,0 1 0,0 0 0,0 0 0,0 0 0,-1 0 0,1 0 0,0 0 0,0-1 0,-1 1 0,1 0 0,0 0 0,0 0 0,0 0 0,-1 0 0,1 0 0,0 0 0,0 0 0,-1 0 0,1 0 0,0 0 0,0 0 0,-1 0 0,1 0 0,0 0 0,-2 1 0,-1 0 0,1 1 0,0-1 0,0 0 0,1 1 0,-1-1 0,-2 3 0,-5 3 0,4-4 0,0 0 0,0 0 0,0 0 0,-1-1 0,1 1 0,-1-2 0,-11 4 0,15-5 0,0 1 0,0-1 0,0 0 0,0 0 0,0 0 0,0 0 0,0 0 0,0 0 0,0 0 0,0 0 0,0-1 0,0 1 0,0-1 0,0 0 0,1 1 0,-1-1 0,0 0 0,0 0 0,1 0 0,-1-1 0,0 1 0,1 0 0,-1 0 0,1-1 0,-1 1 0,-1-4 0,2 5 0,1-1 0,-1 0 0,1 0 0,-1 0 0,1 1 0,0-1 0,-1 0 0,1 0 0,0 0 0,0 0 0,-1 0 0,1 0 0,0 0 0,0 0 0,0 0 0,0 0 0,0 0 0,0 1 0,0-1 0,1 0 0,-1 0 0,0 0 0,0 0 0,1 0 0,0-1 0,0 1 0,0-1 0,0 1 0,1 0 0,-1 0 0,0 0 0,1 0 0,-1 1 0,0-1 0,1 0 0,-1 1 0,1-1 0,-1 0 0,4 0 0,1 0 0,0 0 0,0 0 0,0 1 0,1 0 0,-1 0 0,0 0 0,7 2 0,1 2 0,-12-3 0,0-1 0,0 1 0,0 0 0,1-1 0,-1 1 0,0-1 0,1 1 0,-1-1 0,1 0 0,-1 0 0,0 0 0,1-1 0,-1 1 0,0 0 0,1-1 0,3-1 0,3-3 0,-1-1 0,0 0 0,12-12 0,-4 4 0,-15 13 0,-1 1 0,1-1 0,-1 1 0,1-1 0,-1 1 0,1-1 0,0 1 0,-1 0 0,1-1 0,0 1 0,-1 0 0,1-1 0,0 1 0,-1 0 0,1 0 0,0 0 0,0 0 0,-1 0 0,1-1 0,0 1 0,0 1 0,-1-1 0,1 0 0,0 0 0,1 0 0,-1 1 0,0 0 0,-1-1 0,1 1 0,0 0 0,0 0 0,-1 0 0,1-1 0,0 1 0,-1 0 0,1 0 0,-1 0 0,0 0 0,1 0 0,-1 0 0,1 2 0,1 4 0,-1 1 0,0 0 0,0 13 0,-3 23 0,1-30 0,0 0 0,1 0 0,1 0 0,2 18 0,-1-27 0,0 0 0,1-1 0,-1 1 0,1-1 0,0 0 0,0 1 0,0-1 0,0 0 0,1-1 0,0 1 0,-1-1 0,7 5 0,10 9 0,-14-10 0,-4-6 0,0 0 0,0 1 0,-1-1 0,1 1 0,-1-1 0,1 1 0,-1 0 0,0 0 0,0-1 0,1 1 0,-1 0 0,1 4 0,-2-6 0,-1 1 0,1-1 0,0 1 0,0 0 0,-1-1 0,1 1 0,0-1 0,-1 1 0,1-1 0,-1 0 0,1 1 0,-1-1 0,1 1 0,-1-1 0,1 0 0,-1 1 0,1-1 0,-1 0 0,1 0 0,-1 1 0,1-1 0,-1 0 0,0 0 0,1 0 0,-1 0 0,1 0 0,-1 0 0,-1 0 0,-21 2 0,20-2 0,-4 0 0,0-1 0,0 1 0,1-2 0,-8-1 0,-15-2 0,28 5 0,0 0 0,0 0 0,0 0 0,0 0 0,0 0 0,0 0 0,0 0 0,0 0 0,0 1 0,0-1 0,0 0 0,0 1 0,0-1 0,0 1 0,0-1 0,0 1 0,1 0 0,-1-1 0,0 1 0,0 0 0,0 0 0,1-1 0,-1 1 0,0 0 0,1 0 0,-1 0 0,1 0 0,-1 0 0,1 0 0,0 0 0,-1 0 0,1 0 0,0 0 0,0 0 0,-1 1 0,0 5 0,0 0 0,1 0 0,0 0 0,1 9 0,-1-7 0,0 1 0,1 1 0,0-1 0,1 1 0,0-1 0,1 1 0,0-1 0,0 0 0,1 0 0,0 0 0,1-1 0,12 18 0,-16-25 0,1 0 0,-1 1 0,0-1 0,1 0 0,-1 0 0,0 1 0,0-1 0,-1 1 0,1-1 0,0 1 0,-1-1 0,1 1 0,-1-1 0,0 1 0,0-1 0,0 4 0,-1-2 0,0-1 0,0 1 0,-1-1 0,1 0 0,-1 1 0,0-1 0,1 0 0,-1 0 0,-1 0 0,-4 5 0,1-1 0,-1 0 0,0 0 0,0-1 0,0 1 0,-1-2 0,0 1 0,0-1 0,-1 0 0,-9 4 0,17-9 0,1 0 0,-1 0 0,1 0 0,-1 0 0,1 1 0,-1-1 0,1 0 0,-1 0 0,1 0 0,-1 0 0,1 0 0,-1 0 0,1 0 0,-1 0 0,1-1 0,-1 1 0,1 0 0,-1 0 0,1 0 0,-1 0 0,1-1 0,0 1 0,-1 0 0,1 0 0,-1-1 0,1 1 0,-1 0 0,1-1 0,-1-1 0,0 1 0,0 0 0,0-1 0,1 1 0,-1-1 0,1 1 0,-1 0 0,1-1 0,-1-2 0,0-4 0,1 1 0,1-16 0,0 12 0,1 1 0,0-1 0,1 1 0,0-1 0,1 1 0,0 0 0,9-16 0,-13 26 0,1-1 0,-1 0 0,1 0 0,0 0 0,-1 1 0,1-1 0,-1 0 0,1 1 0,0-1 0,0 0 0,-1 1 0,1-1 0,0 1 0,0-1 0,0 1 0,0 0 0,0-1 0,0 1 0,-1 0 0,1 0 0,-1 1 0,0-1 0,1 0 0,-1 0 0,0 0 0,1 1 0,-1-1 0,0 0 0,1 0 0,-1 1 0,0-1 0,0 0 0,1 0 0,-1 1 0,0-1 0,0 0 0,1 1 0,-1-1 0,0 1 0,0-1 0,0 0 0,0 1 0,0-1 0,0 1 0,1-1 0,-1 0 0,0 1 0,0-1 0,0 1 0,0-1 0,0 0 0,-1 1 0,1-1 0,0 1 0,0-1 0,0 1 0,-2 14 0,0 1 0,-7 27 0,4-21 0,2-15 0,1 0 0,-1 0 0,0 0 0,-1 0 0,1-1 0,-1 0 0,-8 10 0,12-16 0,25-13 0,-15 4 0,-8 7 0,-1 1 0,1-1 0,-1 1 0,1-1 0,-1 1 0,1 0 0,0 0 0,-1 0 0,1 0 0,0 0 0,0 0 0,0 1 0,0-1 0,0 0 0,2 1 0,-4 0 0,0 0 0,0 0 0,0 0 0,0 1 0,0-1 0,0 0 0,0 0 0,0 1 0,0-1 0,0 0 0,0 0 0,0 1 0,0-1 0,0 0 0,0 0 0,0 0 0,0 1 0,0-1 0,0 0 0,0 0 0,-1 0 0,1 1 0,0-1 0,0 0 0,0 0 0,0 0 0,0 0 0,-1 1 0,1-1 0,0 0 0,0 0 0,0 0 0,0 0 0,-1 0 0,-6 8 0,-11 6 0,12-10 0,1-1 0,0 1 0,0 0 0,1 1 0,-1-1 0,1 1 0,0 0 0,0 0 0,1 0 0,-1 0 0,1 1 0,-4 10 0,1 3 0,0 0 0,-1-1 0,-12 23 0,17-38 0,-2 4 0,0 0 0,0 0 0,-1 0 0,-8 9 0,11-14 0,1-1 0,-1 1 0,0-1 0,1 1 0,-1-1 0,0 0 0,0 0 0,0 0 0,0 0 0,0 0 0,0-1 0,-1 1 0,1-1 0,0 1 0,0-1 0,0 0 0,-1 0 0,1 1 0,0-2 0,0 1 0,-4-1 0,-7-2-1365,0 0-5461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07.8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08.68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09.03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09.42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  <inkml:trace contextRef="#ctx0" brushRef="#br0" timeOffset="1">0 1 24575,'0'0'-8191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12.87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0 232 24575,'64'1'0,"71"-2"0,-121-1 0,0-1 0,27-8 0,5-1 0,-39 11 0,1-1 0,-1 0 0,1-1 0,-1 1 0,0-1 0,0-1 0,0 1 0,0-1 0,10-8 0,-14 9 0,1 0 0,-1-1 0,0 1 0,0-1 0,0 0 0,0 0 0,-1 0 0,1 0 0,-1 0 0,0 0 0,-1-1 0,1 1 0,-1-1 0,1 1 0,-1-1 0,0-8 0,0 7 0,-1 0 0,0 0 0,0 0 0,0 0 0,-1-1 0,0 1 0,-2-7 0,2 11 0,1 0 0,-1 0 0,0 0 0,0 0 0,0 0 0,-1 1 0,1-1 0,0 0 0,-1 1 0,1-1 0,-1 1 0,1-1 0,-1 1 0,0 0 0,0 0 0,1 0 0,-1 0 0,0 0 0,0 0 0,0 0 0,0 1 0,0-1 0,0 1 0,-4-1 0,-2 0 0,-1 1 0,1 0 0,-1 0 0,1 1 0,0 0 0,-1 0 0,1 1 0,-13 4 0,1 2 0,-1 0 0,-20 13 0,-39 26 0,80-47 0,0 0 0,0 0 0,0 0 0,0-1 0,0 1 0,0 0 0,0 0 0,0 0 0,0-1 0,0 1 0,0 0 0,0 0 0,0 0 0,0-1 0,0 1 0,0 0 0,0 0 0,0 0 0,0-1 0,0 1 0,0 0 0,0 0 0,0 0 0,0 0 0,0-1 0,0 1 0,-1 0 0,1 0 0,0 0 0,0 0 0,0-1 0,0 1 0,0 0 0,-1 0 0,1 0 0,0 0 0,0 0 0,0 0 0,-1 0 0,1 0 0,0-1 0,0 1 0,0 0 0,-1 0 0,1 0 0,0 0 0,0 0 0,0 0 0,-1 0 0,1 0 0,0 0 0,0 0 0,0 0 0,-1 0 0,1 1 0,0-1 0,0 0 0,0 0 0,-1 0 0,1 0 0,0 0 0,8-16 0,-3 11 0,0 1 0,0 0 0,0 0 0,0 0 0,1 1 0,-1-1 0,11-3 0,-2 1 0,1 1 0,16-3 0,-29 7 0,-1 1 0,1 0 0,-1-1 0,1 1 0,0 0 0,-1 0 0,1 0 0,-1 0 0,1 0 0,0 1 0,-1-1 0,1 0 0,2 2 0,-4-2 0,0 0 0,0 0 0,1 0 0,-1 0 0,0 1 0,0-1 0,0 0 0,1 0 0,-1 0 0,0 1 0,0-1 0,0 0 0,0 0 0,0 1 0,1-1 0,-1 0 0,0 0 0,0 1 0,0-1 0,0 0 0,0 1 0,0-1 0,0 0 0,0 0 0,0 1 0,0-1 0,0 1 0,0 0 0,-1 0 0,1 0 0,-1 0 0,1 0 0,-1 0 0,1 0 0,-1 0 0,0 0 0,0-1 0,1 1 0,-2 1 0,-12 10 0,-1 0 0,-17 10 0,15-10 0,-20 17 0,33-26 0,-1 0 0,1 0 0,0-1 0,-1 0 0,1 0 0,-1 0 0,0 0 0,0-1 0,0 0 0,1 0 0,-1 0 0,-7 0 0,6-1 0,1 1 0,-1 0 0,1 0 0,-1 0 0,1 1 0,0 0 0,-1 0 0,1 0 0,0 1 0,-5 3 0,-14 8-1365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13.7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14.53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15.11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16.9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21.19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7:00.1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5330 1288 24575,'1'-27'0,"0"19"0,-1 1 0,0-1 0,0 0 0,0 0 0,-1 0 0,0 1 0,-2-9 0,3 15 0,-1 1 0,1 0 0,0-1 0,0 1 0,0 0 0,0-1 0,0 1 0,-1 0 0,1-1 0,0 1 0,0 0 0,-1-1 0,1 1 0,0 0 0,0 0 0,-1-1 0,1 1 0,0 0 0,-1 0 0,1 0 0,0-1 0,-1 1 0,1 0 0,0 0 0,-1 0 0,1 0 0,0 0 0,-1 0 0,1 0 0,-1 0 0,1 0 0,0 0 0,-1 0 0,-1 0 0,1 1 0,0-1 0,0 1 0,0-1 0,0 1 0,0 0 0,0 0 0,0-1 0,0 1 0,-1 2 0,-18 24 0,10-11 0,0 0 0,-22 25 0,29-38 0,0 1 0,-1-1 0,1 0 0,-1 0 0,0 0 0,0 0 0,0-1 0,0 1 0,0-1 0,-1 0 0,1 0 0,-1-1 0,1 1 0,-1-1 0,0 0 0,-7 0 0,11-1 0,0 0 0,0 0 0,0 0 0,-1 0 0,1 0 0,0-1 0,0 1 0,0 0 0,0-1 0,0 1 0,0-1 0,0 1 0,0-1 0,0 0 0,0 1 0,0-1 0,0 0 0,0 0 0,0 0 0,0 1 0,1-1 0,-1 0 0,0 0 0,1 0 0,-1 0 0,1 0 0,-1 0 0,1-1 0,-1 1 0,1 0 0,0 0 0,-1-1 0,0-6 0,0 0 0,1 0 0,-1 0 0,2-9 0,-2-13 0,0 24 0,-1 1 0,1-1 0,-1 0 0,0 1 0,-1-1 0,1 1 0,-1 0 0,0 0 0,-1 0 0,1 0 0,-1 1 0,-5-6 0,6 7 0,-1 0 0,0 0 0,0 1 0,0-1 0,-1 1 0,1 0 0,-1 0 0,1 0 0,-1 0 0,1 1 0,-1 0 0,0 0 0,0 0 0,0 0 0,-5 1 0,5 0 0,0 0 0,1-1 0,-1 0 0,0 0 0,0 0 0,-5-2 0,9 3 0,0 0 0,1-1 0,-1 1 0,0 0 0,0-1 0,0 1 0,0-1 0,1 1 0,-1-1 0,0 0 0,1 1 0,-1-1 0,0 0 0,1 1 0,-1-1 0,1 0 0,-1 0 0,1 0 0,-1 1 0,1-1 0,0 0 0,-1 0 0,1 0 0,0 0 0,0 0 0,-1 0 0,1 0 0,0 1 0,0-1 0,0 0 0,0 0 0,0 0 0,1 0 0,-1 0 0,0 0 0,0 0 0,0 0 0,1 0 0,0-1 0,2-4 0,3-11 0,-6 17 0,-1-1 0,1 1 0,0-1 0,0 1 0,0-1 0,0 1 0,0-1 0,-1 1 0,1-1 0,0 1 0,0-1 0,-1 1 0,1 0 0,0-1 0,-1 1 0,1-1 0,0 1 0,-1 0 0,1-1 0,-1 1 0,1 0 0,-1 0 0,1-1 0,0 1 0,-1 0 0,1 0 0,-1 0 0,1-1 0,-1 1 0,1 0 0,-1 0 0,0 0 0,0 0 0,-3-1 0,-1 1 0,1 0 0,-1-1 0,1 2 0,-1-1 0,1 0 0,0 1 0,-9 2 0,-32 15 0,36-13 0,0-1 0,0-1 0,0 0 0,0 0 0,-11 2 0,9-4 0,0 1 0,0 0 0,0 0 0,1 2 0,-19 7 0,26-10 0,0 1 0,0-1 0,0 1 0,0 0 0,0 0 0,1 1 0,-1-1 0,1 1 0,-1-1 0,1 1 0,0 0 0,0-1 0,0 1 0,0 0 0,1 1 0,-1-1 0,1 0 0,0 0 0,0 1 0,0-1 0,0 0 0,0 5 0,1 7 0,0-1 0,0 1 0,2-1 0,4 25 0,-2-17 0,-2-15 0,-1-1 0,-1 1 0,1-1 0,-1 1 0,-1 10 0,1-16 0,-1 1 0,1-1 0,-1 1 0,1 0 0,-1-1 0,1 1 0,-1-1 0,0 1 0,0-1 0,1 1 0,-1-1 0,0 0 0,0 0 0,-1 1 0,1-1 0,0 0 0,0 0 0,-1 0 0,1 0 0,0 0 0,-1 0 0,1 0 0,-1-1 0,1 1 0,-1-1 0,-2 2 0,-3-1 0,-1 0 0,1-1 0,0 0 0,-11 0 0,11-1 0,1 1 0,0 0 0,0 0 0,-1 0 0,-11 3 0,17-3 0,1 1 0,-1-1 0,0 0 0,0 0 0,1 0 0,-1 1 0,0-1 0,0 0 0,1 1 0,-1-1 0,0 0 0,1 1 0,-1-1 0,1 1 0,-1-1 0,0 1 0,1-1 0,-1 1 0,1 0 0,-1-1 0,1 1 0,0 0 0,-1-1 0,1 1 0,0 0 0,-1-1 0,1 1 0,0 0 0,0 0 0,0-1 0,-1 1 0,1 0 0,0 0 0,0 0 0,0-1 0,0 1 0,1 0 0,-1 0 0,0-1 0,0 1 0,1 1 0,1 3 0,0-1 0,1 1 0,-1-1 0,1 0 0,6 6 0,4 8 0,-12-13 0,1-1 0,-1 0 0,1 1 0,-1-1 0,-1 0 0,1 1 0,-1-1 0,1 1 0,-1-1 0,-1 1 0,1-1 0,0 1 0,-3 8 0,2-11 0,0 1 0,0 0 0,0 0 0,-1-1 0,1 1 0,-1 0 0,1-1 0,-1 0 0,0 1 0,0-1 0,0 0 0,0 0 0,0 0 0,-1 0 0,1 0 0,0-1 0,-1 1 0,0-1 0,1 1 0,-1-1 0,0 0 0,-3 1 0,2-1 0,0 0 0,0 0 0,1 1 0,-1-1 0,0 1 0,-5 3 0,8-4 0,-1 1 0,1-1 0,-1 1 0,1-1 0,0 1 0,0-1 0,-1 1 0,1 0 0,0 0 0,1 0 0,-1-1 0,0 1 0,0 0 0,1 0 0,-1 3 0,-5 37 0,6-35 0,0 0 0,-1 1 0,0-1 0,-1 0 0,0 0 0,0 0 0,0 0 0,-1 0 0,-4 8 0,-29 39 0,34-49 0,-1 0 0,1 0 0,0 0 0,-2 10 0,-6 16 0,0-10 0,2 1 0,0 0 0,1 1 0,-3 24 0,9-45 0,1-1 0,0 1 0,0-1 0,-1 1 0,1-1 0,0 0 0,-1 1 0,0-1 0,1 1 0,-1-1 0,0 0 0,1 0 0,-1 1 0,0-1 0,0 0 0,0 0 0,0 0 0,0 0 0,-1 0 0,1 0 0,0 0 0,0 0 0,-1-1 0,1 1 0,0 0 0,-1-1 0,1 1 0,-1-1 0,1 1 0,-1-1 0,1 0 0,-2 0 0,-3 0 0,0-1 0,-1 0 0,1 0 0,0-1 0,0 0 0,-9-4 0,10 4 0,0 0 0,-1 0 0,1 0 0,-1 1 0,1 0 0,-9-1 0,11 2 0,0 1 0,0-1 0,0 1 0,1 0 0,-1-1 0,1 1 0,-1 1 0,0-1 0,1 0 0,0 0 0,-5 4 0,-21 22 0,12-11 0,8-8 0,5-5 0,0 1 0,-1-1 0,0 0 0,0 0 0,0 0 0,0 0 0,0-1 0,0 0 0,-6 3 0,3-3 0,-1 1 0,1-1 0,-1 0 0,1-1 0,-1 1 0,-8-1 0,14-1 0,0 0 0,1 0 0,-1-1 0,0 1 0,1 0 0,-1-1 0,0 1 0,1-1 0,-1 0 0,1 1 0,-1-1 0,1 0 0,-1 0 0,1 0 0,-1 0 0,1 0 0,0 0 0,0-1 0,-1 1 0,1 0 0,0-1 0,0 1 0,0-1 0,1 1 0,-1-1 0,0 1 0,0-1 0,1 1 0,-1-1 0,1 0 0,0 1 0,-1-4 0,-1-4 0,1 0 0,1 0 0,-1 0 0,2 1 0,1-18 0,-1 22 0,0-1 0,0 0 0,0 1 0,1-1 0,-1 1 0,1-1 0,0 1 0,1 0 0,-1-1 0,1 1 0,0 1 0,4-6 0,23-17 0,-29 25 0,-5 1 0,-10 1 0,-18 7 0,27-6 0,0 0 0,1-1 0,-1 1 0,1-1 0,-1 0 0,0 0 0,-5 0 0,9-1 0,0 0 0,0 0 0,0 0 0,0-1 0,0 1 0,0 0 0,0 0 0,0-1 0,0 1 0,0-1 0,0 1 0,0-1 0,0 1 0,0-1 0,1 0 0,-1 1 0,0-1 0,0 0 0,1 0 0,-1 1 0,0-1 0,1 0 0,-1 0 0,1 0 0,-1 0 0,1 0 0,-1 0 0,1 0 0,0 0 0,0 0 0,-1 0 0,1 0 0,0-2 0,-1-21 0,1 21 0,1 0 0,-1 0 0,0 1 0,0-1 0,-1 0 0,1 1 0,0-1 0,-1 0 0,1 1 0,-1-1 0,0 0 0,0 1 0,0-1 0,0 1 0,-1 0 0,1-1 0,-3-2 0,3 4 0,1 1 0,-1 0 0,0-1 0,1 1 0,-1 0 0,0-1 0,0 1 0,1 0 0,-1 0 0,0 0 0,1 0 0,-1-1 0,0 1 0,0 0 0,1 0 0,-1 1 0,0-1 0,0 0 0,1 0 0,-1 0 0,0 0 0,0 1 0,1-1 0,-1 0 0,0 0 0,1 1 0,-1-1 0,1 1 0,-1-1 0,0 1 0,1-1 0,-2 2 0,-19 21 0,14-14 0,1-2 0,-1-1 0,0 1 0,0-2 0,-1 1 0,0-1 0,0 0 0,0 0 0,0-1 0,-1 0 0,-11 3 0,20-7 0,-1 1 0,0-1 0,0 0 0,0 0 0,0 0 0,0 0 0,0 0 0,0 0 0,0 0 0,0 0 0,0 0 0,0 0 0,0-1 0,0 1 0,0 0 0,0-1 0,0 1 0,0 0 0,1-1 0,-1 1 0,0-1 0,0 0 0,0 1 0,1-1 0,-2-1 0,0-1 0,0 0 0,0 0 0,1 0 0,-1 0 0,-1-6 0,2 6 0,0 1 0,1-1 0,-2 1 0,1-1 0,0 1 0,0 0 0,-1-1 0,-2-2 0,4 5 0,0 0 0,0-1 0,-1 1 0,1 0 0,0 0 0,-1 0 0,1-1 0,0 1 0,-1 0 0,1 0 0,0 0 0,-1 0 0,1-1 0,0 1 0,-1 0 0,1 0 0,-1 0 0,1 0 0,0 0 0,-1 0 0,1 0 0,-1 0 0,1 0 0,0 0 0,-1 1 0,1-1 0,0 0 0,-1 0 0,1 0 0,0 0 0,-1 0 0,1 1 0,0-1 0,-1 0 0,1 0 0,0 1 0,-1-1 0,1 0 0,0 0 0,0 1 0,-1-1 0,1 0 0,0 1 0,0-1 0,0 0 0,0 1 0,-1-1 0,1 1 0,0-1 0,0 0 0,0 1 0,0 0 0,-7 26 0,6-19 0,-2 7 0,1 0 0,0 0 0,1 22 0,-3 20 0,4-55 0,0-1 0,0 1 0,0-1 0,-1 1 0,1-1 0,0 0 0,-1 1 0,1-1 0,-1 0 0,0 1 0,1-1 0,-1 0 0,0 0 0,0 0 0,0 1 0,0-1 0,0 0 0,0 0 0,0 0 0,0-1 0,0 1 0,0 0 0,-1 0 0,1-1 0,0 1 0,-1 0 0,1-1 0,0 1 0,-1-1 0,1 0 0,-3 1 0,2-1 0,0 0 0,-1-1 0,1 1 0,0 0 0,-1-1 0,1 1 0,0-1 0,-1 0 0,1 0 0,0 0 0,0 0 0,0 0 0,0 0 0,0-1 0,0 1 0,0-1 0,1 1 0,-3-3 0,-13-19 0,16 20 0,-1 1 0,1-1 0,-1 1 0,1 0 0,-1-1 0,0 1 0,0 0 0,0 0 0,0 0 0,0 1 0,-1-1 0,1 0 0,-1 1 0,1-1 0,-1 1 0,1 0 0,-1 0 0,0 0 0,1 0 0,-5 0 0,4 0 0,0 1 0,0 0 0,1 0 0,-1 0 0,0 0 0,1 0 0,-1 0 0,0 1 0,1-1 0,-1 1 0,0 0 0,1 0 0,-1 0 0,1 0 0,0 0 0,-1 1 0,1-1 0,-3 3 0,2-2 0,1 1 0,0 0 0,0-1 0,0 1 0,0 0 0,0 0 0,1 0 0,-1 0 0,1 0 0,0 0 0,0 1 0,0-1 0,0 0 0,0 5 0,1-5 0,0 1 0,-1-1 0,0 0 0,0 0 0,0 1 0,0-1 0,0 0 0,0 0 0,-1 0 0,-3 6 0,3-8 0,0 1 0,0-1 0,0 1 0,0-1 0,0 0 0,0 0 0,0 1 0,0-2 0,0 1 0,0 0 0,-1 0 0,1-1 0,0 1 0,-1-1 0,1 1 0,-4-1 0,-3 0 0,0 1 0,-16-3 0,22 2 0,0-1 0,0 1 0,0-1 0,0 0 0,0 0 0,0 0 0,0-1 0,0 1 0,1-1 0,-1 1 0,-3-4 0,-11-9 0,0 1 0,-1 0 0,-33-16 0,50 27 0,-1 1 0,0 0 0,0-1 0,1 1 0,-1-1 0,0 1 0,1-1 0,0 0 0,-1 0 0,1 1 0,0-1 0,0 0 0,0 0 0,0 0 0,0-1 0,1 1 0,-1 0 0,1 0 0,-1 0 0,1-5 0,-1-5 0,0 0 0,3-21 0,-1 14 0,-1 1 0,0 0 0,2 1 0,0-1 0,1 1 0,0-1 0,7-17 0,-8 30 0,0 0 0,-1 0 0,1 0 0,-2 0 0,1-1 0,0 1 0,-1 0 0,0 0 0,-1-9 0,1 12 0,0 0 0,-1 0 0,1 0 0,-1 0 0,0 0 0,0 0 0,0 0 0,1 0 0,-2 0 0,1 1 0,0-1 0,0 0 0,-1 1 0,1-1 0,-1 0 0,1 1 0,-1 0 0,1-1 0,-1 1 0,0 0 0,0 0 0,0 0 0,0 0 0,1 0 0,-1 1 0,-3-1 0,-3-2 0,-5 0 0,0-1 0,0 1 0,-1 1 0,-19 0 0,29 2 0,0 0 0,1 0 0,-1 1 0,0-1 0,0 1 0,0 0 0,1 1 0,-1-1 0,0 0 0,1 1 0,-1 0 0,1 0 0,0 0 0,0 0 0,0 1 0,0-1 0,0 1 0,0 0 0,1 0 0,-4 4 0,-9 20 0,12-21 0,-1 0 0,1 0 0,-5 6 0,6-10 0,1-1 0,-1 1 0,1-1 0,-1 1 0,0-1 0,1 0 0,-1 0 0,0 0 0,0 0 0,0 0 0,0 0 0,0 0 0,0 0 0,-2 0 0,-33 1 0,32-2 0,0 0 0,0 0 0,0 0 0,0 0 0,1 1 0,-1 0 0,0 0 0,0 0 0,1 1 0,-8 3 0,1 1 0,-22 8 0,22-9 0,0-1 0,-13 9 0,12-6 0,1-2 0,-1 0 0,0 0 0,-17 4 0,-8 3 0,35-11 0,0 0 0,1 0 0,-1 1 0,0-1 0,1 0 0,-1 1 0,0-1 0,1 1 0,0-1 0,-1 1 0,1-1 0,0 1 0,0 0 0,0 0 0,0 0 0,-1 2 0,1-2 0,0 0 0,0 0 0,0 0 0,0 0 0,0 0 0,-1 0 0,1 0 0,0-1 0,-1 1 0,0-1 0,1 1 0,-1-1 0,0 1 0,-2 0 0,-1 0 0,0-1 0,0 1 0,1-1 0,-1 0 0,0-1 0,-8 1 0,7-1 0,0 0 0,0 1 0,-9 2 0,13-2 0,0 0 0,1-1 0,-1 1 0,0 0 0,0 0 0,1 0 0,-1 0 0,1 0 0,-1 1 0,1-1 0,-1 0 0,1 1 0,0-1 0,0 1 0,-2 2 0,-6 11 0,5-6 0,-2 0 0,1-1 0,-7 8 0,9-13 0,0 0 0,0 0 0,0-1 0,0 1 0,0-1 0,-1 0 0,1 0 0,-1 0 0,1 0 0,-1-1 0,-4 2 0,5-2 0,1-1 0,0 1 0,-1 0 0,1-1 0,-1 1 0,1-1 0,0 0 0,-1 0 0,1 0 0,-1 0 0,1 0 0,-1-1 0,1 1 0,0-1 0,-1 1 0,1-1 0,0 0 0,-1 0 0,1 0 0,0 0 0,0 0 0,0-1 0,0 1 0,0-1 0,0 1 0,-2-4 0,-7-9 0,4 5 0,0 0 0,0 0 0,-1 1 0,-17-14 0,23 21 0,0-1 0,-1 1 0,1 0 0,-1 0 0,1 0 0,-1 0 0,1 0 0,-1 0 0,0 1 0,1-1 0,-1 1 0,0 0 0,0 0 0,1 0 0,-1 0 0,0 0 0,1 1 0,-1-1 0,0 1 0,1 0 0,-6 1 0,0 3 0,-1 0 0,1 0 0,0 0 0,-13 12 0,13-10 0,-11 13 0,15-15 0,0-1 0,0 1 0,0-1 0,-6 4 0,-11 7 0,16-10 0,-1-1 0,0 0 0,0 0 0,0-1 0,0 1 0,-1-1 0,1 0 0,-14 3 0,-7-1 0,-1-1 0,0-2 0,-36 0 0,55-2 0,0 0 0,1 1 0,-1-1 0,0 2 0,1-1 0,-1 1 0,1 1 0,0 0 0,-10 4 0,14-5 0,-1 0 0,0-1 0,0 1 0,0-1 0,0 0 0,0-1 0,0 1 0,0-1 0,0 0 0,0 0 0,-6-1 0,8 1 0,1-1 0,-1 1 0,1-1 0,0 1 0,-1-1 0,1 0 0,0 0 0,0 0 0,-1-1 0,1 1 0,0 0 0,0-1 0,0 1 0,1-1 0,-1 0 0,0 0 0,0 1 0,1-1 0,-1 0 0,1 0 0,0-1 0,0 1 0,0 0 0,-2-4 0,2-2 0,-1 0 0,1 0 0,0 0 0,1 0 0,1-11 0,-1 9 0,0 1 0,-1 0 0,-1-11 0,2 19 0,0 0 0,0 0 0,0 1 0,-1-1 0,1 0 0,0 0 0,0 1 0,-1-1 0,1 0 0,0 1 0,-1-1 0,1 0 0,-1 1 0,1-1 0,-1 1 0,1-1 0,-1 0 0,1 1 0,-1-1 0,0 1 0,1 0 0,-1-1 0,1 1 0,-1 0 0,0-1 0,0 1 0,1 0 0,-1 0 0,0-1 0,0 1 0,1 0 0,-2 0 0,-2 0 0,0 1 0,1-1 0,-1 1 0,0 0 0,-6 3 0,8-3 0,0 0 0,0-1 0,0 1 0,-1 0 0,1-1 0,0 1 0,-1-1 0,1 0 0,0 1 0,-1-1 0,1 0 0,0-1 0,-4 1 0,5-1 0,0 1 0,0-1 0,0 0 0,0 1 0,1-1 0,-1 0 0,0 0 0,0 1 0,0-1 0,1 0 0,-1 0 0,0 0 0,1 0 0,-1 0 0,1 0 0,-1 0 0,1 0 0,-1 0 0,1-2 0,-1 0 0,1 0 0,0 0 0,-1 0 0,1 1 0,1-1 0,-1 0 0,1-6 0,0 5 0,0 0 0,1-1 0,-1 1 0,1 0 0,0 0 0,0 0 0,0 0 0,1 0 0,-1 0 0,5-4 0,14-15 0,-18 19 0,0 0 0,0 0 0,1 1 0,-1-1 0,1 1 0,0 0 0,0 0 0,0 0 0,0 1 0,1-1 0,6-2 0,4 1 0,-5 1 0,-1 0 0,16-7 0,-23 10 0,0-1 0,-1 0 0,1 0 0,-1 0 0,1 0 0,-1 0 0,0 0 0,1 0 0,-1 0 0,0 0 0,0-1 0,0 1 0,0 0 0,0-1 0,0 1 0,0-1 0,0 0 0,-1 1 0,1-1 0,0 1 0,0-4 0,-2 3 0,1 1 0,0-1 0,-1 1 0,1-1 0,-1 0 0,0 1 0,1-1 0,-1 1 0,0-1 0,0 1 0,0 0 0,0-1 0,0 1 0,0 0 0,-1 0 0,-1-2 0,-24-17 0,24 19 0,0 0 0,0 0 0,-1 1 0,1-1 0,0 1 0,-1-1 0,1 1 0,0 0 0,-1 0 0,1 1 0,0-1 0,-1 1 0,1-1 0,0 1 0,-1 0 0,1 0 0,0 1 0,-3 1 0,3-2 0,-1 1 0,1 0 0,-1-1 0,1 1 0,0 1 0,0-1 0,0 1 0,0-1 0,1 1 0,-1 0 0,1 0 0,-1 0 0,1 0 0,0 0 0,-3 6 0,4-2 0,-1-1 0,1 0 0,1 0 0,-1 1 0,1-1 0,1 12 0,3-24 0,0 0 0,1 0 0,0 0 0,10-9 0,-11 12 0,-2-1 0,1 1 0,-1 0 0,1-1 0,-1 1 0,0-1 0,0 0 0,-1 1 0,1-1 0,-1 0 0,0 0 0,0 0 0,0 0 0,0-1 0,-1 1 0,0 0 0,0 0 0,0 0 0,0 0 0,0-1 0,-1 1 0,0 0 0,0 0 0,0 0 0,0 0 0,-1 0 0,0 0 0,1 1 0,-1-1 0,-1 0 0,1 1 0,0 0 0,-1-1 0,0 1 0,-5-5 0,-5-4 0,9 7 0,-1 1 0,1 0 0,-1 0 0,0 0 0,-10-5 0,13 8 0,0 0 0,0 1 0,0-1 0,0 0 0,-1 1 0,1 0 0,0 0 0,0-1 0,-1 1 0,1 0 0,0 1 0,-1-1 0,1 0 0,0 1 0,0-1 0,0 1 0,-1 0 0,1 0 0,-4 2 0,-7 5 0,9-6 0,0 1 0,0-1 0,-1 1 0,1-1 0,-7 2 0,11-4 0,-1 0 0,0 0 0,0 0 0,1 0 0,-1 0 0,0 0 0,0 0 0,0 0 0,1 0 0,-1 0 0,0 0 0,0 0 0,0-1 0,1 1 0,-1 0 0,0 0 0,0-1 0,1 1 0,-1-1 0,0 1 0,1-1 0,-1 1 0,1-1 0,-1 1 0,0-1 0,1 1 0,-1-1 0,1 0 0,0 1 0,-1-1 0,1 0 0,-1 1 0,1-1 0,0 0 0,0 0 0,-1 1 0,1-2 0,-2-10 0,0 0 0,0 1 0,1-1 0,1 0 0,0 0 0,2-14 0,0-9 0,-2 31 0,0-1 0,0 1 0,0-1 0,1 1 0,-1 0 0,1-1 0,0 1 0,1-5 0,-1 8 0,0 0 0,0-1 0,0 1 0,0 0 0,0-1 0,0 1 0,0 0 0,0 0 0,1 0 0,-1 0 0,0 0 0,1 0 0,-1 1 0,1-1 0,-1 0 0,1 1 0,-1-1 0,1 1 0,-1-1 0,1 1 0,-1 0 0,4-1 0,3 0 0,0 1 0,0 0 0,1 0 0,-1 1 0,0 0 0,12 3 0,47 17 0,-33-9 0,-32-11 0,0-1 0,0 1 0,0-1 0,0 0 0,1 1 0,-1-1 0,0 0 0,0-1 0,0 1 0,0 0 0,0-1 0,0 1 0,0-1 0,0 1 0,0-1 0,0 0 0,-1 0 0,1 0 0,0 0 0,0 0 0,-1 0 0,1 0 0,0-1 0,1-1 0,2-3 0,1 0 0,-1-1 0,0 0 0,7-12 0,-10 15 0,0 0 0,-1 0 0,1 0 0,-1 0 0,0 0 0,0 0 0,0 0 0,0 0 0,-1 0 0,1-1 0,-1 1 0,0 0 0,-1-7 0,1 9 0,-1 0 0,0 0 0,1 0 0,-1-1 0,0 1 0,0 0 0,0 0 0,0 0 0,0 0 0,0 0 0,-1 1 0,1-1 0,-1 0 0,1 1 0,-1-1 0,0 1 0,1-1 0,-1 1 0,0 0 0,0-1 0,0 1 0,0 0 0,0 1 0,0-1 0,-1 0 0,-2 0 0,-30-1 0,30 2 0,-1 0 0,1 0 0,-1-1 0,1 0 0,-9-1 0,13 1 0,-1 1 0,1-1 0,-1 0 0,1 0 0,-1 0 0,1 0 0,0 0 0,0 0 0,-1 0 0,1 0 0,0 0 0,0 0 0,0-1 0,0 1 0,0 0 0,0-1 0,0 1 0,1-1 0,-1 1 0,1-1 0,-1 1 0,0-4 0,-4-31 0,5 31 0,0 0 0,-1 0 0,0 0 0,1 1 0,-2-1 0,1 0 0,-1 0 0,1 1 0,-1-1 0,0 0 0,-5-6 0,3 6 0,0 0 0,-1-1 0,1 1 0,-1 1 0,-1-1 0,1 1 0,0 0 0,-1 0 0,0 0 0,0 1 0,-12-5 0,18 8 0,-1-1 0,0 1 0,0 0 0,0 0 0,0 0 0,0-1 0,1 1 0,-1 0 0,0 0 0,0 0 0,0 0 0,0 0 0,0 1 0,0-1 0,0 0 0,1 0 0,-1 0 0,0 1 0,0-1 0,0 1 0,1-1 0,-1 0 0,-1 1 0,1 1 0,0-1 0,0 0 0,0 0 0,0 1 0,0-1 0,1 0 0,-1 1 0,0-1 0,1 1 0,-1-1 0,0 4 0,-1 3 0,1 1 0,1-1 0,-1 16 0,1-21 0,2 31 0,-2 35 0,1-69 0,-1 1 0,0 0 0,0-1 0,0 1 0,0 0 0,0-1 0,0 1 0,0 0 0,0-1 0,-1 1 0,1 0 0,0-1 0,0 1 0,-1-1 0,1 1 0,0-1 0,0 1 0,-1 0 0,1-1 0,-1 1 0,1-1 0,0 1 0,-1-1 0,1 1 0,-1-1 0,1 0 0,-1 1 0,0-1 0,1 0 0,-1 1 0,1-1 0,-1 0 0,1 0 0,-1 1 0,-1-1 0,1 0 0,0-1 0,0 1 0,0-1 0,0 1 0,0-1 0,0 1 0,0-1 0,0 0 0,0 1 0,1-1 0,-1 0 0,0 0 0,0 1 0,1-1 0,-1 0 0,0 0 0,1 0 0,-1 0 0,1 0 0,-1-2 0,-10-25 0,7 18 0,0-1 0,0 1 0,-1 0 0,-7-12 0,11 20 0,-1 0 0,1 1 0,0-1 0,-1 0 0,1 1 0,-1-1 0,1 1 0,-1 0 0,0-1 0,0 1 0,1 0 0,-1 0 0,0 0 0,0 0 0,0 1 0,0-1 0,0 0 0,0 1 0,0 0 0,0-1 0,-1 1 0,1 0 0,0 0 0,0 0 0,0 0 0,0 0 0,-4 2 0,5-2 0,-1 1 0,1 0 0,-1-1 0,1 1 0,0 0 0,0 0 0,-1 0 0,1 0 0,0 0 0,0 0 0,0 0 0,0 1 0,0-1 0,1 0 0,-1 1 0,0-1 0,0 0 0,1 1 0,-1-1 0,1 1 0,-1-1 0,1 1 0,0-1 0,0 1 0,-1 2 0,0 6 0,1 0 0,1 19 0,0-18 0,0 9 0,1 0 0,1 0 0,7 23 0,0-19 0,-7-20 0,-1-1 0,0 1 0,-1 1 0,1-1 0,-1 0 0,2 8 0,-3-11 0,0 0 0,0 0 0,0 1 0,0-1 0,-1 0 0,1 0 0,0 0 0,-1 0 0,1 0 0,0 0 0,-1 0 0,1 0 0,-1 0 0,0 0 0,1 0 0,-1 0 0,0 0 0,0 0 0,1-1 0,-1 1 0,0 0 0,0 0 0,0-1 0,0 1 0,0-1 0,0 1 0,0-1 0,0 1 0,0-1 0,0 0 0,-2 1 0,-3 1 0,0-1 0,-1 0 0,1-1 0,0 1 0,-1-1 0,-7-1 0,9 1 0,1-1 0,0 1 0,-1 0 0,1 0 0,-1 0 0,1 1 0,0 0 0,-1-1 0,1 2 0,0-1 0,0 0 0,0 1 0,-7 3 0,11-4 0,-1-1 0,1 0 0,0 1 0,-1-1 0,1 1 0,0-1 0,-1 0 0,1 0 0,0 1 0,-1-1 0,1 0 0,-1 0 0,1 1 0,-1-1 0,1 0 0,0 0 0,-1 0 0,1 0 0,-1 0 0,1 1 0,-1-1 0,1 0 0,-1 0 0,1 0 0,-1 0 0,1-1 0,-1 1 0,1 0 0,-1 0 0,0 0 0,1-1 0,-1-1 0,1 1 0,0 0 0,-1 0 0,1-1 0,0 1 0,0 0 0,0 0 0,0-1 0,0 1 0,0-2 0,1-16 0,-1 0 0,0 0 0,2-1 0,1 1 0,7-31 0,-6 42 0,0 0 0,1 0 0,0 1 0,0-1 0,1 1 0,0 0 0,9-8 0,-1 0 0,-9 10 0,0 1 0,1-1 0,-1 1 0,11-5 0,-10 5 0,1 0 0,-1 0 0,10-9 0,-16 12 0,13-12 0,18-15 0,-26 25 0,-1 0 0,1 0 0,0 0 0,-1 0 0,1 1 0,1 0 0,-1 0 0,8-2 0,-12 4 0,-1 0 0,0 0 0,0 0 0,0 0 0,0 0 0,0 0 0,0 0 0,1 0 0,-1 0 0,0 0 0,0 0 0,0 0 0,0 0 0,0 0 0,0 0 0,1 0 0,-1 0 0,0 0 0,0 0 0,0 0 0,0 0 0,0 0 0,0 0 0,0 0 0,1 0 0,-1 0 0,0 1 0,0-1 0,0 0 0,0 0 0,0 0 0,0 0 0,0 0 0,0 0 0,0 0 0,0 0 0,1 0 0,-1 1 0,0-1 0,0 0 0,0 0 0,0 0 0,0 0 0,0 0 0,0 0 0,0 1 0,0-1 0,0 0 0,0 0 0,0 0 0,0 0 0,0 0 0,0 0 0,0 1 0,0-1 0,0 0 0,-6 11 0,-10 11 0,-9 3 0,18-19 0,0 1 0,0 0 0,1 1 0,0-1 0,-10 18 0,12-19 0,0 1 0,0 0 0,-1-1 0,0 0 0,0 0 0,-1-1 0,-9 9 0,-4 0 0,-24 14 0,13-9 0,19-13 0,0 0 0,-15 6 0,-5 2 0,63-27 0,-24 9 0,1 0 0,-1 1 0,15-3 0,-20 5 0,0 1 0,-1-1 0,1 1 0,0 0 0,-1 0 0,1 0 0,0 0 0,0 0 0,-1 0 0,1 1 0,0-1 0,-1 1 0,1 0 0,0 0 0,4 2 0,-6-3 0,-1 1 0,1 0 0,-1-1 0,1 1 0,-1-1 0,1 1 0,-1 0 0,1-1 0,-1 1 0,0 0 0,1 0 0,-1-1 0,0 1 0,0 0 0,1 0 0,-1 0 0,0-1 0,0 1 0,0 0 0,0 0 0,0 0 0,0-1 0,0 1 0,0 0 0,0 0 0,-1 0 0,1-1 0,0 1 0,0 0 0,-1 0 0,1-1 0,-1 1 0,1 0 0,0-1 0,-1 1 0,1 0 0,-2 0 0,-1 4 0,-1-1 0,0 0 0,-7 7 0,10-11 0,-5 6 0,3-4 0,-1 1 0,1-1 0,0 1 0,1 0 0,-1 0 0,0 0 0,1 1 0,0-1 0,0 1 0,0-1 0,-2 5 0,0 6 0,0-1 0,1 1 0,1 0 0,0 0 0,1 0 0,0 16 0,1-21 0,-1 1 0,-1-1 0,1 0 0,-1 0 0,-1-1 0,-4 12 0,2-3 0,-2 10 0,6-20 0,0-1 0,-1 1 0,0-1 0,-3 7 0,4-11 0,0 0 0,0 0 0,0-1 0,0 1 0,0 0 0,-1-1 0,1 1 0,-1-1 0,1 0 0,-1 1 0,1-1 0,-1 0 0,0 0 0,0 0 0,1 0 0,-1 0 0,-4 1 0,3-1 0,-1-1 0,1 1 0,-1-1 0,1 0 0,-1 0 0,0 0 0,1 0 0,-1 0 0,1-1 0,-7-1 0,-20-3 0,26 6 0,1 0 0,-1 0 0,1 0 0,0 0 0,-1 0 0,1 1 0,0-1 0,0 1 0,0 0 0,0 0 0,0 0 0,0 1 0,-3 2 0,-19 13 0,23-17 0,1 0 0,-1 0 0,0-1 0,1 1 0,-1-1 0,0 1 0,0-1 0,1 0 0,-1 0 0,0 1 0,0-1 0,1 0 0,-1-1 0,-2 1 0,3 0 0,-1-1 0,1 1 0,0 0 0,0-1 0,-1 1 0,1-1 0,0 0 0,0 1 0,0-1 0,0 0 0,0 0 0,0 1 0,0-1 0,0 0 0,0 0 0,0 0 0,1 0 0,-1 0 0,0-1 0,0 0 0,-1-3 0,1 1 0,-1-1 0,1 1 0,-1-7 0,2 7 0,-1 1 0,1 0 0,-1-1 0,0 1 0,0-1 0,-1 1 0,-1-3 0,-12 30 0,10-16 0,-12 21 0,16-28 0,0 0 0,0 0 0,1 0 0,-1 0 0,0-1 0,0 1 0,0 0 0,0 0 0,0 0 0,0-1 0,0 1 0,0 0 0,0-1 0,-1 1 0,1-1 0,0 0 0,0 1 0,-1-1 0,1 0 0,-2 0 0,2 0 0,0 0 0,0-1 0,0 1 0,1-1 0,-1 1 0,0-1 0,0 1 0,0-1 0,1 1 0,-1-1 0,0 0 0,1 0 0,-1 1 0,1-1 0,-1 0 0,1 0 0,-1 0 0,1 0 0,0 1 0,-1-1 0,1-2 0,-7-22 0,6 20 0,-3-16 0,-1-22 0,4 27 0,-2-1 0,-7-32 0,7 40 0,2 5 0,1 1 0,-1-1 0,0 1 0,-1-1 0,1 1 0,-1 0 0,0 0 0,1-1 0,-1 1 0,0 0 0,-1 1 0,1-1 0,-1 0 0,1 1 0,-1-1 0,-3-1 0,0 0 0,0 0 0,1 0 0,0-1 0,0 1 0,0-1 0,0 0 0,1 0 0,-1-1 0,1 1 0,1-1 0,-1 0 0,1 0 0,0 0 0,-3-10 0,3 7 0,-1-3 0,0 0 0,0-1 0,1 1 0,-2-26 0,5 34 0,-1 0 0,0 0 0,0 0 0,0 0 0,0 0 0,-1 0 0,1 0 0,-1 0 0,0 0 0,0 1 0,-1-1 0,-4-5 0,6 7 0,-1 0 0,1 1 0,-1-1 0,1 1 0,-1 0 0,1-1 0,-1 1 0,0 0 0,0 0 0,1 0 0,-1 0 0,0 1 0,0-1 0,0 0 0,0 1 0,0-1 0,0 1 0,0 0 0,0-1 0,0 1 0,0 0 0,0 0 0,0 1 0,0-1 0,0 0 0,0 1 0,0-1 0,-3 2 0,4-1 0,0-1 0,0 1 0,-1 0 0,1 0 0,0 0 0,0 0 0,0 0 0,0 0 0,0 1 0,0-1 0,0 0 0,0 0 0,1 1 0,-1-1 0,0 1 0,1-1 0,-1 2 0,0-1 0,1-1 0,-1 1 0,0 0 0,0-1 0,0 1 0,0-1 0,0 1 0,0-1 0,-2 3 0,3-4 0,0 0 0,0 0 0,0 0 0,-1 0 0,1 0 0,0 0 0,0 0 0,0 0 0,0 0 0,0 0 0,0 0 0,0 0 0,0 0 0,0 0 0,-1 0 0,1 0 0,0 0 0,0 0 0,0 0 0,0 0 0,0 0 0,0 0 0,0 0 0,0 0 0,-1 0 0,1 0 0,0 0 0,0 0 0,0 0 0,0 0 0,0 0 0,0 0 0,0 0 0,0-1 0,0 1 0,0 0 0,0 0 0,-1 0 0,1 0 0,0 0 0,0 0 0,0 0 0,0 0 0,0 0 0,0-1 0,0 1 0,-2-8 0,0-9 0,3-9 0,-1-19 0,0 43 0,0-1 0,-1 0 0,1 0 0,-1 0 0,0 1 0,0-1 0,0 0 0,0 1 0,0-1 0,0 1 0,-1-1 0,-2-2 0,-7-7 0,1 0 0,0-1 0,1 0 0,-9-15 0,16 24 0,-11-19 0,13 22 0,-1 0 0,0 0 0,1 0 0,-1 0 0,0 0 0,0 0 0,0 0 0,0 1 0,0-1 0,0 0 0,0 1 0,0-1 0,0 0 0,0 1 0,0-1 0,0 1 0,-1-1 0,1 1 0,1 1 0,-1-1 0,1 0 0,-1 0 0,1 0 0,-1 1 0,1-1 0,-1 0 0,1 1 0,-1-1 0,1 0 0,-1 1 0,1-1 0,0 1 0,-1-1 0,1 0 0,0 1 0,-1-1 0,1 1 0,0-1 0,0 1 0,-1-1 0,1 1 0,0-1 0,0 1 0,0 0 0,0-1 0,0 1 0,0-1 0,0 1 0,-2 21 0,2-19 0,0 68 0,0 13 0,0-83 0,-1 1 0,1 0 0,0-1 0,-1 1 0,0 0 0,1-1 0,-1 1 0,0-1 0,0 1 0,0-1 0,0 1 0,0-1 0,0 0 0,0 1 0,0-1 0,-1 0 0,1 0 0,0 0 0,-1 0 0,1 0 0,-1 0 0,1 0 0,-1-1 0,0 1 0,1-1 0,-1 1 0,0-1 0,1 1 0,-1-1 0,0 0 0,-1 0 0,0 1 0,1-1 0,0 0 0,-1 0 0,1 0 0,0 0 0,-1-1 0,1 1 0,0-1 0,-1 1 0,1-1 0,0 0 0,0 0 0,0 0 0,0 0 0,0 0 0,0 0 0,0 0 0,0-1 0,0 1 0,0-1 0,1 0 0,-4-3 0,2-2 0,-1 1 0,1-1 0,1 0 0,-1 0 0,1-1 0,0 1 0,0-9 0,0-6 0,0-24 0,2 27 0,0-1 0,-5-23 0,5 41 0,-1-4 0,0 0 0,0 1 0,0-1 0,-1 0 0,0 1 0,0-1 0,-1 1 0,1 0 0,-1 0 0,0 0 0,-4-6 0,3 7 0,0 0 0,0-1 0,1 1 0,0-1 0,0 0 0,0 0 0,0 0 0,1-1 0,0 1 0,0-1 0,0 1 0,1-1 0,0 1 0,0-1 0,0-8 0,0 8 0,1 1 0,0-1 0,1 0 0,0 0 0,0 1 0,2-8 0,-2 10 0,0-1 0,1 1 0,0 0 0,-1 0 0,1 0 0,1 0 0,-1 0 0,0 0 0,1 1 0,-1-1 0,4-2 0,-2 2 0,-1 0 0,1-1 0,-1 0 0,0 1 0,0-1 0,0 0 0,-1-1 0,1 1 0,-1 0 0,0-1 0,-1 1 0,1-1 0,1-6 0,-2 4 0,0 0 0,0 0 0,-1 0 0,0 0 0,0-1 0,-1 1 0,1 0 0,-4-10 0,-1-11 0,4 21 0,0 0 0,-1 0 0,0 0 0,0 0 0,0 0 0,-4-7 0,2 5 0,1 0 0,0 0 0,0 1 0,1-2 0,0 1 0,1 0 0,-1-12 0,-4-22 0,-9-42 0,8 38 0,6 36 0,-1 1 0,1 0 0,-2 0 0,1 0 0,-1 0 0,-1 0 0,-6-13 0,6 15 0,0 0 0,1 0 0,0 0 0,-2-11 0,4 13 0,0 0 0,-1 1 0,0-1 0,0 0 0,0 1 0,-1-1 0,0 1 0,0 0 0,0 0 0,-6-7 0,-19-13 0,21 19 0,0 0 0,0-1 0,0 0 0,-6-9 0,-26-33 0,37 47 0,0-1 0,0 1 0,0 0 0,-1 0 0,1 0 0,-1 0 0,1 0 0,-1 1 0,0-1 0,1 1 0,-1 0 0,0 0 0,0 0 0,0 0 0,0 0 0,0 1 0,0-1 0,-6 1 0,8 0 0,-1-1 0,0 1 0,0 0 0,1 0 0,-1 0 0,0 0 0,0 1 0,0-1 0,1 0 0,-1 1 0,0 0 0,1-1 0,-1 1 0,0 0 0,1 0 0,-1-1 0,1 1 0,-1 0 0,1 1 0,-1-1 0,1 0 0,0 0 0,0 1 0,-1-1 0,1 0 0,0 1 0,0 0 0,1-1 0,-1 1 0,0-1 0,0 1 0,0 3 0,-1 11-10,1 0-1,1 0 0,2 20 1,-1-6-1313,0-21-5503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22.17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23.00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23.95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24.51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26.36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27.35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28.15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36.28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37.43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39.26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7:24.4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1673 2858 24575,'-20'9'0,"4"1"0,1 0 0,-1 0 0,-22 22 0,6 0 0,23-23 0,1 0 0,-2 0 0,1-1 0,-21 14 0,29-21 0,0-1 0,-1 1 0,1 0 0,0-1 0,0 1 0,0-1 0,0 1 0,-1-1 0,1 0 0,0 1 0,-1-1 0,1 0 0,0 0 0,0 0 0,-1 0 0,1 0 0,0 0 0,-1 0 0,1 0 0,0-1 0,0 1 0,-1 0 0,1-1 0,0 1 0,0-1 0,-1 1 0,1-1 0,0 0 0,0 0 0,0 1 0,0-1 0,0 0 0,0 0 0,0 0 0,1 0 0,-1 0 0,0 0 0,0 0 0,0-3 0,-2-1 0,1 0 0,0 0 0,1-1 0,-1 1 0,1-1 0,0 1 0,1-1 0,-1-5 0,1 5 0,1-20 0,-1 26 0,0-1 0,0 0 0,0 0 0,0 0 0,0 0 0,1 0 0,-1 1 0,0-1 0,1 0 0,-1 0 0,1 1 0,-1-1 0,1 0 0,-1 0 0,1 1 0,-1-1 0,1 0 0,0 1 0,-1-1 0,1 1 0,0-1 0,0 1 0,0-1 0,-1 1 0,1 0 0,-1 0 0,0 0 0,0 0 0,1 0 0,-1 0 0,0 0 0,0 0 0,0 0 0,1 0 0,-1 0 0,0 0 0,0 0 0,0 0 0,1 0 0,-1 0 0,0 0 0,0 0 0,0 0 0,1 0 0,-1 0 0,0 1 0,0-1 0,0 0 0,0 0 0,1 0 0,-1 0 0,0 0 0,0 1 0,0-1 0,0 0 0,0 0 0,1 0 0,-1 0 0,0 1 0,0-1 0,0 0 0,0 0 0,0 1 0,0-1 0,0 0 0,0 0 0,0 0 0,0 1 0,0-1 0,0 0 0,0 0 0,0 0 0,0 1 0,0-1 0,0 0 0,0 0 0,0 0 0,0 1 0,-1-1 0,1 0 0,0 0 0,0 0 0,0 1 0,-5 13 0,0-6 0,0 1 0,-1-1 0,-1 0 0,1 0 0,-1-1 0,-10 8 0,16-13 0,0-1 0,-1 0 0,1 0 0,0 0 0,-1 0 0,1 0 0,-1 0 0,0 0 0,1 0 0,-1-1 0,0 1 0,0-1 0,1 1 0,-1-1 0,0 0 0,0 1 0,0-1 0,1 0 0,-1 0 0,0-1 0,0 1 0,0 0 0,1 0 0,-1-1 0,0 1 0,0-1 0,1 0 0,-1 1 0,0-1 0,-2-2 0,0 0 0,0 0 0,0-1 0,0 1 0,0-1 0,1 0 0,0 0 0,0 0 0,0 0 0,-4-8 0,-9-17 0,11 21 0,0 0 0,0-1 0,1 1 0,0-1 0,1 0 0,0 0 0,0-1 0,1 1 0,-2-15 0,4 11 0,0 8 0,0 0 0,-1 0 0,1 0 0,-2-7 0,1 10 0,0 0 0,0 0 0,1 1 0,-1-1 0,0 0 0,0 1 0,0-1 0,-1 1 0,1-1 0,0 1 0,-1-1 0,1 1 0,-1 0 0,1 0 0,-3-2 0,-24-14 0,21 11 0,-1 1 0,0 0 0,0 0 0,-1 1 0,1 0 0,-1 0 0,0 1 0,0 0 0,-16-2 0,-8 1 0,0-1 0,-33-10 0,0-4 0,13 6 0,38 8 0,-1 2 0,0-1 0,-29-1 0,32 5 0,8 1 0,-1-1 0,1 0 0,0-1 0,0 1 0,-1-1 0,1 0 0,0 0 0,0-1 0,0 1 0,-6-4 0,0 0 0,-1 1 0,1 0 0,-1 0 0,-21-3 0,15 4 0,2-1 0,0 0 0,-25-10 0,30 10 0,5 1 0,-1 1 0,0-1 0,1 0 0,0-1 0,-1 0 0,1 0 0,1 0 0,-1-1 0,1 1 0,-8-10 0,1 1 0,-1 0 0,-22-17 0,13 11 0,14 14 0,0 0 0,0 1 0,0 0 0,-1 0 0,1 0 0,-1 1 0,0 1 0,-12-3 0,14 5 0,1-1 0,-1 1 0,1 1 0,0-1 0,-13 4 0,11-3 0,0 1 0,-15-1 0,20-1 0,1 0 0,-1 0 0,1-1 0,0 1 0,-1-1 0,1 1 0,-1-1 0,1 0 0,0 0 0,0 0 0,-1 0 0,1-1 0,0 1 0,0 0 0,0-1 0,-2-2 0,0-1 0,0-1 0,0 1 0,0-1 0,-4-9 0,-2-4 0,5 11 0,-2-1 0,1 0 0,-11-10 0,8 10 0,7 7 0,0 0 0,0-1 0,1 1 0,-1 0 0,1-1 0,-1 1 0,1-1 0,0 0 0,0 1 0,0-1 0,1 0 0,-1 1 0,1-1 0,-1 0 0,1 0 0,0 0 0,0 1 0,0-1 0,0 0 0,1 0 0,-1 0 0,1 1 0,-1-1 0,1 0 0,0 1 0,2-4 0,-2 3 0,1 0 0,0 0 0,0 0 0,0 0 0,0 1 0,1-1 0,-1 1 0,1-1 0,-1 1 0,1 0 0,0 0 0,0 0 0,0 0 0,0 0 0,0 1 0,1 0 0,-1-1 0,0 1 0,1 0 0,6 0 0,-8 0 0,8 0 0,0 0 0,0-1 0,0 0 0,16-7 0,-24 9 0,0-1 0,0 0 0,0 0 0,0 0 0,-1 0 0,1 0 0,0 0 0,-1 0 0,1-1 0,-1 1 0,1-1 0,-1 1 0,0-1 0,0 0 0,1 1 0,-1-1 0,0 0 0,0 0 0,-1 0 0,1 1 0,0-1 0,-1 0 0,1 0 0,-1 0 0,0 0 0,1 0 0,-1 0 0,0 0 0,0-1 0,-1-2 0,0-1 0,-1 1 0,0 0 0,0 1 0,-1-1 0,1 0 0,-1 1 0,0-1 0,0 1 0,-4-5 0,2 3 0,0 0 0,1 0 0,-5-11 0,8 15 0,0 0 0,-1-1 0,1 1 0,0 0 0,-1 0 0,1 0 0,-1 0 0,0 1 0,1-1 0,-1 0 0,-4-2 0,5 3 0,1 1 0,-1 0 0,1 0 0,-1-1 0,1 1 0,-1 0 0,1 0 0,-1 0 0,0 0 0,1 0 0,-1 0 0,1 0 0,-1 0 0,0 0 0,1 0 0,-1 0 0,1 0 0,-1 0 0,1 0 0,-2 1 0,1 0 0,0-1 0,0 1 0,1 0 0,-1-1 0,0 1 0,1 0 0,-1 0 0,0 0 0,1 0 0,-1 0 0,1 0 0,-1 0 0,1 0 0,0 0 0,-1 1 0,-2 11 0,2 0 0,-1-1 0,2 24 0,2 5 0,-2-54 0,0 0 0,1 0 0,0 1 0,1-1 0,1 0 0,7-22 0,-7 28 0,-1-1 0,0 1 0,0-1 0,0 0 0,-1 0 0,-1 0 0,1 0 0,-1 0 0,0 0 0,-1 0 0,0 0 0,0 0 0,-1 1 0,0-1 0,0 0 0,-1 1 0,-5-10 0,6 10 0,-1 1 0,1-1 0,1 0 0,-1 0 0,1 0 0,0 1 0,1-1 0,0 0 0,0 0 0,0 0 0,1 0 0,0 0 0,2-8 0,0 5 0,0 1 0,0-1 0,1 1 0,0 0 0,0 0 0,1 0 0,1 1 0,9-13 0,-12 18 0,0 0 0,1 1 0,-1-1 0,1 0 0,0 1 0,0 0 0,0 0 0,0 0 0,0 1 0,0-1 0,0 1 0,7-1 0,5-1 0,32-2 0,-41 5 0,1 0 0,0 0 0,15 2 0,-20-1 0,0 0 0,0 0 0,0 0 0,0 0 0,0 0 0,0 1 0,0-1 0,0 1 0,-1 0 0,1-1 0,-1 1 0,4 4 0,-2-2 0,-1-1 0,1 0 0,0 0 0,0 0 0,0 0 0,0 0 0,0-1 0,1 0 0,5 2 0,-9-3 0,0-1 0,1 1 0,-1-1 0,0 0 0,1 0 0,-1 1 0,0-1 0,1 0 0,-1 0 0,0-1 0,1 1 0,-1 0 0,0 0 0,1 0 0,-1-1 0,0 1 0,1-1 0,-1 1 0,0-1 0,0 0 0,0 1 0,0-1 0,1 0 0,-1 0 0,0 0 0,0 0 0,0 0 0,-1 0 0,1 0 0,0 0 0,0 0 0,0 0 0,-1 0 0,1 0 0,-1-1 0,1 1 0,0-2 0,1-5 0,0-1 0,-1 0 0,0 1 0,0-1 0,0 0 0,-1 0 0,-1 1 0,-1-12 0,1 10 0,0-1 0,0 0 0,2 0 0,1-19 0,-1 28 0,0 0 0,0 0 0,-1-1 0,1 1 0,1 0 0,-1 0 0,0 0 0,0 0 0,1 1 0,-1-1 0,1 0 0,-1 0 0,1 1 0,0-1 0,2-1 0,4-2 0,0 1 0,14-7 0,4-1 0,-24 10 0,0 1 0,-1 0 0,1 0 0,0-1 0,0 1 0,-1 0 0,1-1 0,-1 0 0,1 1 0,-1-1 0,0 0 0,0 0 0,0 0 0,0 0 0,0 0 0,0 0 0,0 0 0,-1 0 0,1 0 0,-1 0 0,1 0 0,-1 0 0,0-1 0,0 1 0,0 0 0,0 0 0,0 0 0,-1-1 0,1 1 0,-1 0 0,1 0 0,-1 0 0,0 0 0,1 0 0,-1 0 0,0 0 0,-1 0 0,1 0 0,0 1 0,0-1 0,-1 0 0,1 1 0,-4-4 0,-24-12 0,25 15 0,1 0 0,-1 0 0,0 0 0,0-1 0,1 1 0,-1-1 0,1 0 0,0 0 0,0 0 0,0 0 0,0-1 0,1 1 0,-1-1 0,1 1 0,-3-8 0,-4-14 0,2 0 0,1 0 0,-3-28 0,8 49 0,0 0 0,0 0 0,-1 0 0,1 0 0,-1 0 0,0 0 0,0 0 0,-1 1 0,-3-5 0,-9-17 0,-10-20 0,25 44 0,0 1 0,0-1 0,0 1 0,0 0 0,-1-1 0,1 1 0,0-1 0,0 1 0,0-1 0,0 1 0,0-1 0,0 1 0,0-1 0,0 1 0,0-1 0,1 1 0,-1-1 0,0 1 0,0-1 0,0 1 0,0-1 0,1 1 0,-1-1 0,0 1 0,1 0 0,-1-1 0,0 1 0,1 0 0,-1-1 0,0 1 0,1 0 0,-1-1 0,0 1 0,1 0 0,-1 0 0,1-1 0,-1 1 0,1 0 0,-1 0 0,1 0 0,-1 0 0,1-1 0,-1 1 0,1 0 0,-1 0 0,1 0 0,27-2 0,-26 1 0,24 2 0,0 1 0,34 6 0,-47-6 0,0 0 0,-1 0 0,1-1 0,19-1 0,-28-1 0,1 1 0,-1-1 0,0 0 0,1 0 0,-1 0 0,0-1 0,1 1 0,-1-1 0,0 0 0,0 0 0,0 0 0,-1-1 0,6-3 0,-4 1 0,0 2 0,1-1 0,0 0 0,-1 1 0,1 0 0,9-2 0,-9 2 0,1 1 0,-1-1 0,0 0 0,0 0 0,-1-1 0,8-6 0,-8 5 0,0 1 0,0-1 0,0 1 0,0 0 0,1 0 0,0 0 0,0 1 0,0 0 0,0 0 0,0 1 0,1-1 0,-1 1 0,13-2 0,-19 4 0,8-1 0,0 0 0,0 0 0,0-1 0,14-4 0,-20 4 0,0 1 0,1 0 0,-1 0 0,0-1 0,0 1 0,0-1 0,0 0 0,0 0 0,0 0 0,-1 0 0,1 0 0,0 0 0,-1 0 0,0 0 0,1-1 0,-1 1 0,0 0 0,0-1 0,0-2 0,2-12 0,0 1 0,-1-1 0,-1 1 0,-1-1 0,-2-20 0,0-7 0,2 35 0,0 1 0,0 0 0,0 0 0,1 0 0,2-14 0,-2 20 0,-1 0 0,1 0 0,0 0 0,0 0 0,0 0 0,0 0 0,1 0 0,-1 0 0,0 1 0,1-1 0,-1 0 0,1 1 0,-1-1 0,1 1 0,0-1 0,0 1 0,0 0 0,0 0 0,0 0 0,0 0 0,3-1 0,2 0 0,0 0 0,0 1 0,0 0 0,1 0 0,9 1 0,-11 0 0,0 0 0,0 0 0,0-1 0,0 1 0,0-1 0,0-1 0,-1 1 0,1-1 0,5-2 0,-3-1 0,0 0 0,-1 0 0,1-1 0,-1 0 0,-1 0 0,1 0 0,-1-1 0,0 0 0,0 0 0,-1-1 0,5-8 0,-4 6 0,1 0 0,11-13 0,12-15 0,-9 8 0,-15 23 0,0-1 0,-1 0 0,7-12 0,-10 16 0,0 0 0,0 0 0,0 0 0,1 0 0,-1 1 0,1-1 0,0 1 0,0 0 0,0 0 0,7-5 0,-8 7 0,0 0 0,0 0 0,0 0 0,0 0 0,1 0 0,-1 1 0,0-1 0,1 1 0,-1-1 0,1 1 0,-1 0 0,0 0 0,1 0 0,-1 0 0,1 0 0,-1 1 0,0-1 0,1 1 0,-1-1 0,0 1 0,4 1 0,11 6 0,-15-6 0,1 0 0,-1-1 0,1 0 0,0 0 0,0 0 0,-1 0 0,1 0 0,0 0 0,0-1 0,0 1 0,0-1 0,0 0 0,0 0 0,0 0 0,0 0 0,0 0 0,0-1 0,-1 1 0,1-1 0,6-2 0,0-2 0,-1 0 0,1 0 0,-1-1 0,0 0 0,0-1 0,-1 1 0,0-2 0,9-10 0,17-16 0,-19 21 0,-4 4 0,1-1 0,-1 0 0,11-15 0,-3 3 0,-14 17 0,0 1 0,-1-1 0,1 0 0,-1 0 0,0 0 0,0 0 0,3-9 0,-5 11 0,-1 1 0,1 0 0,0 0 0,0 0 0,0 0 0,0 0 0,0 0 0,0 0 0,1 0 0,-1 0 0,1 0 0,-1 1 0,1-1 0,0 1 0,0-1 0,0 1 0,-1-1 0,1 1 0,0 0 0,1 0 0,-1 0 0,0 0 0,0 1 0,0-1 0,0 0 0,1 1 0,-1 0 0,0-1 0,1 1 0,-1 0 0,0 0 0,1 0 0,-1 1 0,0-1 0,0 0 0,1 1 0,-1 0 0,0-1 0,0 1 0,4 2 0,-2-1 0,0-1 0,0 1 0,-1 0 0,1 1 0,0-1 0,-1 1 0,0-1 0,1 1 0,-1 0 0,0 1 0,4 5 0,-3-3 0,-1 0 0,0 0 0,-1 0 0,1 0 0,-1 1 0,2 11 0,-3-15 0,-1 0 0,1 1 0,0-1 0,0 0 0,1 0 0,-1 0 0,0 0 0,1 0 0,4 5 0,-5-7 0,0 0 0,0 0 0,0 0 0,0 0 0,1-1 0,-1 1 0,0 0 0,1-1 0,-1 1 0,1-1 0,-1 1 0,1-1 0,-1 0 0,1 1 0,-1-1 0,1 0 0,-1 0 0,1 0 0,-1 0 0,1 0 0,-1-1 0,0 1 0,1 0 0,1-1 0,3-1 0,-1 0 0,1 0 0,-1 0 0,1-1 0,-1 0 0,0 0 0,0 0 0,0 0 0,7-8 0,-8 8 0,-1 1 0,1-1 0,0 1 0,0 0 0,1 0 0,-1 0 0,0 0 0,1 1 0,-1 0 0,1 0 0,-1 0 0,6 0 0,8 0 0,34 3 0,-18-1 0,-27 0 0,1 0 0,-1 0 0,0 0 0,0 1 0,0 0 0,0 0 0,7 4 0,1 0 0,-7-4 0,0 0 0,1 0 0,0-1 0,-1 0 0,1 0 0,0-1 0,9-1 0,-11 0 0,1 1 0,-1-1 0,0 2 0,1-1 0,-1 1 0,1 0 0,-1 1 0,0 0 0,0 0 0,9 4 0,-9-3 0,0 0 0,0-1 0,0 1 0,0-1 0,1-1 0,-1 0 0,12 1 0,56-2 0,-36-2 0,-25 1 0,0 0 0,0-1 0,27-9 0,-29 8 0,-1-1 0,1 2 0,0 0 0,0 0 0,22 1 0,-20 3 0,0 1 0,-1 1 0,1 0 0,-1 1 0,0 0 0,22 13 0,-18-10 0,-9-3 0,0 0 0,-1 0 0,1 1 0,10 10 0,-11-9 0,0 0 0,1-1 0,15 10 0,-18-14 0,-1-1 0,1 1 0,0-1 0,-1 1 0,1-1 0,5 0 0,-5-1 0,0 1 0,0 0 0,0 0 0,0 1 0,0-1 0,4 3 0,8 5 0,-8-5 0,-1 0 0,1 1 0,-1 1 0,0-1 0,8 8 0,-8-7 0,0 0 0,0 0 0,1-1 0,0 0 0,0-1 0,18 7 0,-12-5 0,-4-3 0,0 0 0,0-1 0,1 0 0,-1-1 0,1 0 0,-1-1 0,0 0 0,13-2 0,34 1 0,-56 1 0,-1 0 0,1 0 0,-1 0 0,1 0 0,-1 1 0,1-1 0,-1 0 0,0 1 0,1 0 0,-1-1 0,0 1 0,1 0 0,-1-1 0,0 1 0,0 0 0,0 0 0,1 0 0,0 1 0,-1 0 0,0 1 0,1-1 0,-1 1 0,0-1 0,0 1 0,-1-1 0,2 5 0,3 10 0,-4-16 0,-1 1 0,1-1 0,0 1 0,0-1 0,0 0 0,0 0 0,0 1 0,0-1 0,0 0 0,0 0 0,1 0 0,-1 0 0,0-1 0,1 1 0,-1 0 0,1 0 0,-1-1 0,1 1 0,-1-1 0,1 1 0,-1-1 0,1 0 0,-1 0 0,1 1 0,-1-1 0,1 0 0,0 0 0,2-1 0,5 0 0,0 0 0,0-1 0,14-4 0,-18 4 0,12-4 0,23-11 0,-5 1 0,-29 14 0,-1-1 0,0 0 0,0-1 0,0 1 0,0-1 0,-1 0 0,5-5 0,20-15 0,-25 22 0,1 0 0,0 0 0,0 0 0,0 1 0,1 0 0,-1 0 0,0 0 0,0 0 0,1 1 0,-1 0 0,0 0 0,1 0 0,-1 1 0,0 0 0,7 1 0,-11-2 0,-1 0 0,1 1 0,0-1 0,0 0 0,-1 0 0,1 1 0,0-1 0,-1 0 0,1 1 0,-1-1 0,1 1 0,0-1 0,-1 1 0,1-1 0,-1 1 0,1-1 0,-1 1 0,0-1 0,1 1 0,-1-1 0,1 1 0,-1 1 0,0-1 0,0-1 0,0 1 0,0-1 0,-1 1 0,1-1 0,0 1 0,0-1 0,-1 1 0,1-1 0,0 1 0,-1-1 0,1 1 0,-1-1 0,1 1 0,-1-1 0,1 0 0,-1 1 0,1-1 0,-1 0 0,0 1 0,-6 2 0,1 0 0,-1 0 0,-8 1 0,14-4 0,-19 6-1365,2 0-5461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40.70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42.0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43.24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44.3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45.70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49.38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50.04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51.04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51.65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53.89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7:35.1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795 567 24575,'0'-5'0,"0"0"0,1 0 0,0 0 0,0 0 0,0 0 0,0 0 0,1 1 0,0-1 0,0 0 0,0 1 0,1-1 0,-1 1 0,1 0 0,0 0 0,0 0 0,1 0 0,5-6 0,5-1 0,0 1 0,0 0 0,28-13 0,-35 19 0,17-14 0,-21 15 0,0 1 0,0-1 0,1 1 0,-1 0 0,1-1 0,-1 1 0,1 1 0,6-3 0,-9 4 0,0-1 0,1 1 0,-1 0 0,0-1 0,1 1 0,-1-1 0,0 0 0,0 1 0,1-1 0,-1 0 0,0 0 0,0 0 0,0 0 0,0 0 0,0 0 0,0 0 0,0 0 0,-1 0 0,1 0 0,0 0 0,1-3 0,-2 3 0,0-1 0,0 1 0,0 0 0,0-1 0,-1 1 0,1 0 0,0-1 0,0 1 0,-1 0 0,1-1 0,-1 1 0,1 0 0,-1 0 0,0 0 0,1-1 0,-1 1 0,0 0 0,0 0 0,0 0 0,0 0 0,0 0 0,-2-1 0,-1-2 0,-1 0 0,0 0 0,0 0 0,0 1 0,-1 0 0,1 0 0,-1 0 0,0 1 0,1 0 0,-9-2 0,12 3 0,-1 1 0,0 0 0,0-1 0,0 1 0,1 0 0,-1 1 0,0-1 0,0 0 0,0 1 0,1 0 0,-1-1 0,0 1 0,1 0 0,-1 0 0,1 1 0,-1-1 0,1 0 0,-1 1 0,1 0 0,0-1 0,0 1 0,0 0 0,0 0 0,0 0 0,-2 3 0,2 0 0,-1 0 0,1 1 0,-1-1 0,1 0 0,1 1 0,-1 0 0,1-1 0,0 1 0,0 9 0,-2 3 0,3-15 0,-1 1 0,1-1 0,-1 1 0,1-1 0,0 1 0,0 4 0,0-8 0,0 1 0,0-1 0,1 0 0,-1 1 0,0-1 0,0 1 0,0-1 0,0 0 0,0 1 0,1-1 0,-1 0 0,0 1 0,0-1 0,1 0 0,-1 1 0,0-1 0,1 0 0,-1 0 0,0 1 0,1-1 0,0 0 0,0 1 0,-1-1 0,1 0 0,0 0 0,-1 0 0,1 0 0,0 0 0,0 0 0,-1 0 0,1-1 0,0 1 0,-1 0 0,1 0 0,0 0 0,-1-1 0,2 0 0,1 0 0,-1-1 0,1 1 0,-1-1 0,1 0 0,-1 0 0,0 0 0,0 0 0,0 0 0,0-1 0,0 1 0,2-3 0,14-33 0,-14 30 0,0-1 0,8-12 0,-6 8 0,-5 12 0,-1-1 0,1 1 0,-1-1 0,1 1 0,0-1 0,0 1 0,-1 0 0,1-1 0,0 1 0,0 0 0,1 0 0,-1 0 0,1-1 0,-2 2 0,0 0 0,0-1 0,0 1 0,0 0 0,0 0 0,0 0 0,0 0 0,1 0 0,-1 0 0,0 0 0,0 0 0,0 0 0,0 0 0,0 0 0,0 0 0,0 0 0,0 0 0,0 0 0,0 0 0,0 0 0,0 0 0,0 0 0,0 0 0,0 0 0,1 0 0,-1 0 0,0 0 0,0 0 0,0 0 0,0 0 0,0 0 0,0 0 0,0 0 0,0 0 0,0 0 0,0 0 0,0 0 0,0 0 0,0 0 0,0 0 0,0 0 0,0 0 0,1 0 0,-1 1 0,0-1 0,0 0 0,0 0 0,0 0 0,0 0 0,0 0 0,0 0 0,0 0 0,0 0 0,0 0 0,0 0 0,0 0 0,0 0 0,0 0 0,0 0 0,0 0 0,0 1 0,0-1 0,0 0 0,0 0 0,0 0 0,-3 6 0,-5 7 0,-58 66 0,60-70 0,-13 17 0,17-25 0,1 1 0,-1-1 0,1 1 0,-1-1 0,1 0 0,-1 0 0,0 1 0,0-1 0,0 0 0,1 0 0,-5 0 0,6 0 0,-1-1 0,1 0 0,-1 0 0,1 0 0,-1 0 0,1 0 0,-1 0 0,1-1 0,-1 1 0,1 0 0,-1 0 0,1 0 0,0 0 0,-1-1 0,1 1 0,-1 0 0,1 0 0,-1-1 0,1 1 0,0 0 0,-1-1 0,1 1 0,0 0 0,-1-1 0,1 1 0,0-1 0,-1 1 0,1 0 0,0-1 0,0 1 0,0-1 0,-1 1 0,1-1 0,0 1 0,0-1 0,0 1 0,0-1 0,0 1 0,0-1 0,0 1 0,0-1 0,0 1 0,0-1 0,0 0 0,4-23 0,2 9 0,1 1 0,0 0 0,2 0 0,-1 1 0,15-17 0,-21 27 0,4-6 0,-2 1 0,1-2 0,-1 1 0,0 0 0,-1-1 0,0 0 0,1-12 0,0 6 0,8-22 0,-8 29 0,-1 0 0,-1 1 0,1-1 0,-1 0 0,-1 0 0,0 0 0,0-1 0,-1 1 0,0 0 0,0 0 0,-1 0 0,-1 0 0,-3-15 0,4 22 0,0 0 0,0 0 0,0 1 0,0-1 0,0 0 0,-1 1 0,1-1 0,-1 1 0,1 0 0,-1-1 0,1 1 0,-1 0 0,0 0 0,1 0 0,-1 0 0,0 0 0,0 0 0,0 1 0,0-1 0,0 1 0,0-1 0,0 1 0,-2-1 0,-7 0 0,0 1 0,0-1 0,-12 3 0,9-1 0,-11-1 0,14 0 0,1 0 0,-1 0 0,1 1 0,-16 4 0,23-4 0,1 0 0,-1 0 0,0 0 0,0 0 0,1 0 0,-1 1 0,1 0 0,-1-1 0,1 1 0,0 0 0,-1 0 0,1 0 0,0 1 0,0-1 0,1 0 0,-1 1 0,0-1 0,1 1 0,0-1 0,-2 6 0,-3 3 0,-1 1 0,0-1 0,0 0 0,-1 0 0,-16 16 0,17-20 0,3-1 0,0-1 0,-1 0 0,0 0 0,0 0 0,0-1 0,-1 1 0,1-1 0,-1 0 0,0-1 0,0 0 0,0 0 0,-9 3 0,5-3 0,4-2 0,1 0 0,0 1 0,0 0 0,-6 2 0,10-3 0,-1 0 0,1 0 0,-1 1 0,1-1 0,-1 0 0,1 0 0,0 1 0,-1-1 0,1 1 0,0-1 0,0 1 0,0-1 0,0 1 0,0 0 0,0 3 0,-3 9 0,0 1 0,1 0 0,-1 25 0,3-28 0,1-10 0,0-1 0,-1 0 0,1 1 0,0-1 0,-1 0 0,1 1 0,-1-1 0,1 0 0,-1 0 0,0 1 0,1-1 0,-1 0 0,0 0 0,0 0 0,0 0 0,0 0 0,0 0 0,0 0 0,-2 0 0,-1 2 0,-1-1 0,1 1 0,-1-1 0,-5 1 0,-7 3 0,7-2 0,-1 0 0,0-1 0,0 0 0,-17 1 0,19-3 0,1 0 0,0 0 0,0 1 0,1 0 0,-1 0 0,0 1 0,1 0 0,-1 1 0,1-1 0,-10 8 0,4-1 0,0 1 0,-21 24 0,25-24 0,-1-1 0,0 0 0,-1 0 0,-1-1 0,1 0 0,-23 11 0,28-16 0,-1 0 0,1 1 0,0-1 0,0 1 0,0 0 0,1 1 0,-1 0 0,1-1 0,-8 14 0,11-16 0,1 0 0,-1 1 0,1-1 0,-1 0 0,1 1 0,0-1 0,0 1 0,0-1 0,1 1 0,-1-1 0,1 1 0,0 0 0,0-1 0,0 1 0,1-1 0,-1 1 0,1 0 0,0-1 0,0 1 0,0-1 0,0 0 0,1 1 0,2 3 0,5 12 0,-8-16 0,0 0 0,1 0 0,-1 0 0,1 0 0,-1 0 0,1-1 0,0 1 0,0 0 0,0-1 0,0 0 0,0 0 0,1 1 0,-1-1 0,1 0 0,5 3 0,17 3 0,-18-6 0,0 0 0,0 0 0,11 7 0,-16-8 0,0 0 0,-1 0 0,1 0 0,0 0 0,-1 1 0,0-1 0,1 0 0,-1 1 0,0-1 0,1 1 0,-1 0 0,0-1 0,0 1 0,-1 0 0,1 0 0,0 0 0,0 0 0,0 2 0,0 9 0,0-1 0,0 1 0,-2 20 0,0-17 0,1 22 0,1-37 0,-1-1 0,0 1 0,0-1 0,0 0 0,0 1 0,0-1 0,0 1 0,0-1 0,1 0 0,-1 1 0,0-1 0,0 0 0,1 1 0,-1-1 0,0 0 0,0 1 0,1-1 0,-1 0 0,0 0 0,1 1 0,-1-1 0,1 0 0,-1 0 0,0 0 0,1 1 0,-1-1 0,0 0 0,1 0 0,-1 0 0,1 0 0,-1 0 0,1 0 0,-1 0 0,0 0 0,1 0 0,-1 0 0,1 0 0,-1 0 0,1 0 0,19-6 0,-16 4 0,32-7 0,-30 8 0,1 0 0,-1 0 0,1-1 0,-1 0 0,0-1 0,1 1 0,-1-1 0,-1 0 0,11-7 0,-15 9-91,0 0 0,0 0 0,0 0 0,0 0 0,-1 0 0,1 0 0,0 0 0,-1 0 0,1-1 0,0 1 0,-1 0 0,0 0 0,1-1 0,-1-1 0,0-5-6735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54.94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56.36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58.07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58.8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6:00.27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6:01.3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6:02.18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6:03.47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45.43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46.89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8:52.6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477 235 24575,'2'0'0,"0"0"0,-1 1 0,1-1 0,-1 1 0,1-1 0,-1 1 0,1 0 0,-1-1 0,0 1 0,1 0 0,-1 0 0,0 0 0,1 0 0,0 2 0,18 20 0,-16-18 0,31 38 0,46 52 0,-75-89 0,1 0 0,0 0 0,1-1 0,9 6 0,-9-6 0,1 0 0,13 12 0,-20-14 0,1-1 0,-1 1 0,0 0 0,0 0 0,0 0 0,0 0 0,0 0 0,0 0 0,-1 0 0,0 1 0,2 5 0,-2-5 0,0 0 0,0-1 0,0 1 0,0-1 0,1 1 0,0-1 0,-1 1 0,1-1 0,3 3 0,-4-5 0,0 1 0,1-1 0,-1 0 0,1 0 0,-1 0 0,1 0 0,0 0 0,-1 0 0,1 0 0,0-1 0,0 1 0,-1-1 0,1 1 0,0-1 0,0 1 0,0-1 0,0 0 0,0 0 0,0 0 0,2-1 0,0 0 0,1 0 0,-1 0 0,1-1 0,-1 0 0,0 0 0,1 0 0,-1 0 0,0-1 0,-1 0 0,1 0 0,6-6 0,17-11 0,21-6 0,20-11 0,-67 36 0,1 0 0,-1 0 0,1 0 0,-1 1 0,1-1 0,0 0 0,-1 1 0,1 0 0,-1-1 0,1 1 0,2 0 0,-4 0 0,1 0 0,-1 0 0,0 0 0,1 0 0,-1 0 0,0 0 0,0 0 0,1 0 0,-1 0 0,0 0 0,1 1 0,-1-1 0,0 0 0,0 0 0,1 0 0,-1 0 0,0 1 0,0-1 0,0 0 0,1 0 0,-1 1 0,0-1 0,0 0 0,0 0 0,1 1 0,-1 0 0,0-1 0,0 1 0,0 0 0,0 0 0,0 0 0,0-1 0,0 1 0,0 0 0,0 0 0,-1 0 0,1-1 0,0 1 0,0 0 0,-1 1 0,-54 122 0,54-123 0,0 1 0,0-1 0,0 0 0,1 1 0,-1-1 0,-1 0 0,1 0 0,0 1 0,0-1 0,0 0 0,-1 0 0,1-1 0,0 1 0,-1 0 0,1 0 0,-3 0 0,-25 5 0,24-6 0,1 0 0,0 1 0,0 0 0,0 0 0,-8 2 0,11-2 0,-1 0 0,1 0 0,0 0 0,-1 0 0,1 0 0,0 0 0,0 0 0,0 0 0,-1 0 0,1 1 0,1-1 0,-1 0 0,0 1 0,0-1 0,0 1 0,1-1 0,-1 1 0,1-1 0,-1 4 0,-1 5 0,1 0 0,0-1 0,1 15 0,0-13 0,0-1 0,-4 21 0,2-22 0,0 0 0,1-1 0,-1 1 0,1 10 0,0-18 0,1 1 0,0-1 0,0 0 0,0 1 0,1-1 0,-1 0 0,0 1 0,0-1 0,1 1 0,-1-1 0,1 0 0,-1 0 0,1 1 0,-1-1 0,1 0 0,0 0 0,0 0 0,0 1 0,0-1 0,0 0 0,0 0 0,0 0 0,0-1 0,0 1 0,0 0 0,2 1 0,26 6 0,-25-7 0,0 0 0,0 0 0,0 0 0,0 0 0,0 1 0,0-1 0,0 1 0,0 0 0,-1 0 0,1 1 0,-1-1 0,0 1 0,0-1 0,0 1 0,4 4 0,-5-4 0,0-1 0,0 1 0,0-1 0,0 0 0,0 0 0,1 1 0,-1-2 0,1 1 0,0 0 0,-1 0 0,1-1 0,0 0 0,0 1 0,3 0 0,1-1 0,1 1 0,-1-1 0,1-1 0,13 0 0,-19 0 0,1 0 0,0 0 0,-1 0 0,1 0 0,0 1 0,-1-1 0,1 1 0,-1 0 0,1-1 0,-1 1 0,5 2 0,-6-1 0,0-1 0,1 0 0,-1 0 0,0 0 0,0 1 0,0-1 0,0 1 0,0-1 0,-1 1 0,1-1 0,0 1 0,-1-1 0,1 1 0,-1-1 0,0 1 0,1 0 0,-1-1 0,0 1 0,0 3 0,-1 42 0,0-37 0,0 1 0,1-1 0,1 1 0,0-1 0,3 18 0,-2-20 0,0-1 0,0 1 0,-1 0 0,0 0 0,0 10 0,-1-16 0,0-1 0,0 0 0,0 0 0,-1 1 0,1-1 0,0 0 0,0 0 0,-1 1 0,1-1 0,0 0 0,-1 0 0,0 0 0,1 0 0,-1 0 0,1 0 0,-1 0 0,0 0 0,0 0 0,0 0 0,0 0 0,1 0 0,-1 0 0,0-1 0,-1 1 0,1 0 0,0-1 0,0 1 0,0 0 0,0-1 0,0 0 0,-1 1 0,1-1 0,0 0 0,0 1 0,0-1 0,-1 0 0,1 0 0,0 0 0,0 0 0,-3-1 0,-1 1 0,0 1 0,0-1 0,1 1 0,-1 0 0,0 0 0,0 1 0,1-1 0,-1 1 0,1 0 0,-6 3 0,4-1 0,-1-2 0,1 1 0,0-1 0,-8 2 0,14-4 0,-1 0 0,1 0 0,0 0 0,-1 0 0,1 0 0,-1 0 0,1 0 0,0 0 0,-1 0 0,1 0 0,0 1 0,-1-1 0,1 0 0,-1 0 0,1 0 0,0 1 0,0-1 0,-1 0 0,1 0 0,0 1 0,-1-1 0,1 0 0,0 0 0,0 1 0,-1-1 0,1 1 0,5 6 0,5 5 0,-7-4 0,-1 1 0,1-1 0,-2 1 0,1 0 0,-1 0 0,0 15 0,0-17 0,-2 0 0,1 0 0,-1 0 0,0 0 0,0 0 0,-1 0 0,0 0 0,-6 12 0,7-17 0,0 0 0,0 0 0,-1 0 0,1 0 0,-1 0 0,0-1 0,1 1 0,-1-1 0,0 1 0,0-1 0,0 0 0,0 1 0,0-1 0,0 0 0,-4 1 0,-1 0 0,-1 0 0,1-1 0,-12 1 0,13-2 0,1 1 0,-1 0 0,0-1 0,1 2 0,-1-1 0,1 1 0,0 0 0,-8 4 0,3 0 0,1 0 0,-1-1 0,0 0 0,-21 7 0,29-11 0,-1-1 0,1 1 0,0-1 0,-1 1 0,1-1 0,0 0 0,-1 0 0,1 0 0,-1 0 0,1 0 0,0-1 0,-1 1 0,1-1 0,0 0 0,-1 1 0,1-1 0,0 0 0,0 0 0,0-1 0,-1 1 0,2 0 0,-1-1 0,0 1 0,0-1 0,0 1 0,1-1 0,-1 0 0,0 0 0,-1-2 0,-10-21 0,8 16 0,0 0 0,-9-12 0,13 19 0,0 0 0,-1 0 0,1 0 0,-1 1 0,0-1 0,0 1 0,0 0 0,1-1 0,-1 1 0,0 0 0,-1 0 0,1 0 0,0 0 0,0 0 0,0 1 0,-3-1 0,4 1 0,0 0 0,0 0 0,0 0 0,0 0 0,0 0 0,0 0 0,0 1 0,0-1 0,0 0 0,1 1 0,-1-1 0,0 1 0,0-1 0,0 1 0,0-1 0,1 1 0,-1-1 0,0 1 0,0 0 0,1-1 0,-1 1 0,1 0 0,-1 0 0,0 1 0,-12 25 0,6-11 0,0-5 0,5-6 0,0-1 0,0 0 0,-1 0 0,1 0 0,-1 0 0,0-1 0,0 1 0,0-1 0,-1 1 0,1-1 0,-1 0 0,-5 3 0,-7 4 0,12-6 0,0-1 0,-1-1 0,1 1 0,-1 0 0,0-1 0,-5 2 0,9-4 0,0 0 0,0 0 0,0 0 0,1 0 0,-1 1 0,0-2 0,0 1 0,0 0 0,0 0 0,0 0 0,0 0 0,0-1 0,0 1 0,0 0 0,0-1 0,1 1 0,-1-1 0,0 1 0,0-1 0,0 1 0,1-1 0,-1 1 0,0-1 0,1 0 0,-1 1 0,0-1 0,1 0 0,-1 0 0,1 0 0,-1 1 0,1-1 0,0 0 0,-1 0 0,1 0 0,0 0 0,0 0 0,-1 0 0,1 0 0,0-1 0,-2-9 0,1 0 0,0 0 0,0 0 0,1 0 0,2-12 0,-1-26 0,-1 48 0,0 0 0,0-1 0,-1 1 0,1 0 0,0 0 0,0-1 0,-1 1 0,1 0 0,-1 0 0,1 0 0,-1 0 0,1-1 0,-1 1 0,0 0 0,0 0 0,1 0 0,-1 0 0,0 0 0,0 1 0,0-1 0,0 0 0,0 0 0,0 1 0,0-1 0,0 0 0,-1 1 0,1-1 0,0 1 0,-3-1 0,3 1 0,-1-1 0,0 1 0,1 0 0,-1 0 0,0 1 0,1-1 0,-1 0 0,0 0 0,1 1 0,-1-1 0,1 1 0,-1 0 0,0-1 0,1 1 0,0 0 0,-1 0 0,1 0 0,-1 0 0,1 0 0,0 0 0,0 0 0,-2 2 0,-3 4 0,0 0 0,0-1 0,-1 1 0,-13 8 0,18-14 0,-1 1 0,1-1 0,-1 0 0,1 0 0,-1 0 0,1 0 0,-1 0 0,0 0 0,-3 0 0,5-1 0,0 0 0,-1 0 0,1-1 0,-1 1 0,1 0 0,-1 0 0,1-1 0,0 1 0,-1-1 0,1 1 0,0-1 0,-1 1 0,1-1 0,0 0 0,0 0 0,0 0 0,-1 1 0,0-3 0,0 1 0,1 0 0,-1 0 0,1 0 0,0 0 0,-1 0 0,1 0 0,0-1 0,0 1 0,1 0 0,-1-1 0,0-4 0,-2-30 0,1 6 0,0 22 0,1 0 0,0-1 0,-1 1 0,-1 0 0,0 0 0,-7-17 0,8 22 0,0 1 0,1-1 0,-1 0 0,1 1 0,0-1 0,0 0 0,1 0 0,-1 0 0,1 1 0,0-1 0,0 0 0,0 0 0,0 0 0,1 0 0,-1 0 0,3-6 0,-3 9 0,1 0 0,-1 0 0,0-1 0,0 1 0,1-1 0,-1 1 0,0 0 0,0-1 0,0 1 0,-1 0 0,1-1 0,0 1 0,0-1 0,-1 1 0,1 0 0,-1 0 0,1-1 0,-1 1 0,1 0 0,-1 0 0,-1-3 0,0 3 0,0 0 0,1 0 0,-1 0 0,0 0 0,0 0 0,0 0 0,0 1 0,0-1 0,0 1 0,0-1 0,0 1 0,0 0 0,0-1 0,-3 1 0,-24 1 0,-12 0 0,38-1 0,1 0 0,-1 0 0,1-1 0,-1 1 0,1-1 0,-1 0 0,1 0 0,-1 0 0,1 0 0,0 0 0,-1 0 0,-1-2 0,2 1 0,1 1 0,0-1 0,-1 1 0,1-1 0,0 0 0,0 0 0,0 1 0,1-1 0,-1 0 0,0 0 0,1 0 0,-1 0 0,1 0 0,-1 0 0,1 0 0,0 0 0,0 0 0,0 0 0,0 0 0,0 0 0,1 0 0,-1 0 0,2-3 0,-1 0 0,0 0 0,1 1 0,0-1 0,0 1 0,0-1 0,1 1 0,-1 0 0,6-7 0,25-19 0,-28 26 0,0 1 0,0-1 0,0-1 0,-1 1 0,0-1 0,0 0 0,0 0 0,-1 0 0,1 0 0,-1 0 0,0-1 0,-1 0 0,4-10 0,-3-2 0,-1 0 0,-1-1 0,0 1 0,-2-1 0,-2-20 0,3 37 0,-1 1 0,1-1 0,0 1 0,-1-1 0,1 1 0,-1-1 0,0 1 0,0 0 0,1-1 0,-1 1 0,0 0 0,0-1 0,0 1 0,0 0 0,0 0 0,-1 0 0,1 0 0,0 0 0,0 0 0,-1 0 0,1 1 0,-1-1 0,1 0 0,0 1 0,-1-1 0,1 1 0,-1-1 0,0 1 0,-2-1 0,-5 0 0,0 1 0,-1-1 0,-17 2 0,15 0 0,4 0 0,3-1 0,0 0 0,0 0 0,-1 0 0,1 0 0,-10-3 0,14 3 0,-1-1 0,1 1 0,-1-1 0,1 0 0,0 0 0,0 1 0,-1-1 0,1 0 0,0 0 0,0 0 0,0-1 0,0 1 0,0 0 0,0 0 0,0 0 0,0-1 0,0 1 0,1 0 0,-1-1 0,1 1 0,-1-1 0,1 1 0,-1-1 0,1-2 0,-3-28 0,4 27 0,-1 0 0,0 1 0,-1-1 0,1 1 0,-1-1 0,0 1 0,0-1 0,0 1 0,-4-8 0,-4-7 0,7 14 0,-1 0 0,1 0 0,-1 1 0,0-1 0,0 1 0,-6-7 0,8 10 0,0 0 0,-1-1 0,1 1 0,0 0 0,0-1 0,0 1 0,0-1 0,-2-3 0,3 5 0,0 0 0,0-1 0,0 1 0,0 0 0,0 0 0,0-1 0,0 1 0,0 0 0,0 0 0,0-1 0,0 1 0,0 0 0,0 0 0,0-1 0,0 1 0,0 0 0,1 0 0,-1-1 0,0 1 0,0 0 0,0 0 0,0 0 0,0-1 0,1 1 0,-1 0 0,12-4 0,18 4 0,-24 1 0,0-1 0,0 0 0,1 0 0,-1-1 0,0 0 0,7-1 0,-12 1 0,1 1 0,-1-1 0,1 0 0,-1 0 0,1 1 0,-1-1 0,0 0 0,0 0 0,1-1 0,-1 1 0,0 0 0,0 0 0,0-1 0,0 1 0,0 0 0,0-1 0,0 1 0,-1-1 0,1 1 0,0-1 0,-1 1 0,0-1 0,1 0 0,-1 1 0,0-1 0,1 1 0,-1-4 0,0-14 0,-2-20 0,1 19 0,1-19 0,0 38 0,0-1 0,0 1 0,0 0 0,0 0 0,1 0 0,-1 0 0,0-1 0,1 1 0,-1 0 0,0 0 0,1 0 0,0 0 0,-1 0 0,1 0 0,0 0 0,-1 0 0,1 0 0,0 0 0,0 0 0,0 1 0,0-1 0,0 0 0,0 1 0,0-1 0,0 0 0,0 1 0,0-1 0,0 1 0,2-1 0,-2 1 0,1 0 0,-1 0 0,1 0 0,-1 0 0,1 0 0,-1 0 0,0 0 0,1 1 0,-1-1 0,1 1 0,-1-1 0,0 1 0,1-1 0,-1 1 0,0 0 0,1 0 0,-1-1 0,0 1 0,0 0 0,0 0 0,0 0 0,0 0 0,1 2 0,2 2 0,0 0 0,0 0 0,1 0 0,0-1 0,7 6 0,-11-9 0,0 0 0,0-1 0,0 1 0,0 0 0,0-1 0,1 1 0,-1-1 0,0 1 0,0-1 0,1 0 0,-1 0 0,0 1 0,1-1 0,-1 0 0,0 0 0,1 0 0,-1 0 0,0-1 0,1 1 0,-1 0 0,0 0 0,0-1 0,1 1 0,-1-1 0,0 1 0,0-1 0,0 0 0,0 1 0,1-1 0,-1 0 0,0 0 0,1-1 0,2-2 0,-1 0 0,0 0 0,0 0 0,-1-1 0,1 1 0,-1-1 0,0 1 0,0-1 0,0 0 0,-1 0 0,0 0 0,0 0 0,1-5 0,-1-10 0,0 1 0,-3-23 0,1 7 0,0 2 0,0 19 0,0 0 0,1-1 0,1 1 0,0 0 0,1-1 0,6-20 0,-7 33 0,0 1 0,0-1 0,0 0 0,0 1 0,0-1 0,1 1 0,-1-1 0,0 1 0,1 0 0,-1-1 0,1 1 0,-1 0 0,1 0 0,0 0 0,0 0 0,-1 1 0,1-1 0,0 0 0,0 1 0,0-1 0,0 1 0,0-1 0,0 1 0,-1 0 0,4 0 0,-1 0 0,0 0 0,0 0 0,0 0 0,0 1 0,0 0 0,0-1 0,0 1 0,0 1 0,-1-1 0,1 1 0,5 2 0,-1 0 0,0 0 0,0-1 0,17 4 0,-17-4 0,0-1 0,0 1 0,0 0 0,0 0 0,-1 1 0,9 5 0,-15-8 0,1 1 0,0-1 0,-1 1 0,1 0 0,-1-1 0,0 1 0,1 0 0,-1 0 0,0 0 0,0 0 0,0 0 0,-1 0 0,1 0 0,0 0 0,-1 0 0,1 0 0,-1 0 0,0 0 0,1 1 0,-1-1 0,0 0 0,-1 0 0,1 0 0,0 1 0,-1-1 0,1 0 0,-1 0 0,0 3 0,-1 0 0,-1-1 0,1 1 0,-1 0 0,1-1 0,-1 0 0,-1 0 0,1 0 0,-1 0 0,1 0 0,-7 4 0,-3 3 0,-27 16 0,4-7-1365,28-15-5461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0:53.51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0:54.71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0:56.26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32.16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5:33.99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9:55.32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 0 24575,'-1'27'0,"0"1"0,-6 29 0,3-24 0,1 1 0,3 49 0,1-38 0,-1-42 0,0 1 0,0-1 0,0 0 0,1 0 0,0 1 0,0-1 0,0 0 0,0 0 0,3 6 0,-4-9 0,1 1 0,-1 0 0,1-1 0,-1 1 0,1-1 0,-1 1 0,1-1 0,-1 1 0,1-1 0,-1 1 0,1-1 0,0 0 0,-1 1 0,1-1 0,0 0 0,-1 0 0,1 1 0,0-1 0,-1 0 0,2 0 0,-1 0 0,0 0 0,0 0 0,1-1 0,-1 1 0,0 0 0,0-1 0,0 1 0,0-1 0,0 1 0,0-1 0,0 0 0,0 1 0,0-1 0,0 0 0,0 0 0,1-1 0,0 0 0,0-1 0,0 1 0,0-1 0,-1 0 0,1 1 0,-1-1 0,0 0 0,1 0 0,-1 0 0,-1 0 0,1 0 0,0 0 0,0-6 0,-1-6 0,-1-25 0,1 22 0,-2-12 0,1 7 0,3-35 0,-2 57 0,0 1 0,0-1 0,0 1 0,0-1 0,0 1 0,0-1 0,0 1 0,0-1 0,0 1 0,0-1 0,1 1 0,-1-1 0,0 1 0,0-1 0,1 1 0,-1-1 0,0 1 0,1 0 0,-1-1 0,0 1 0,1-1 0,0 1 0,-1 0 0,1 0 0,-1 0 0,0 0 0,1 0 0,-1 0 0,0 0 0,1 0 0,-1 0 0,1 0 0,-1 0 0,0 1 0,1-1 0,-1 0 0,0 0 0,1 0 0,-1 1 0,0-1 0,1 0 0,-1 1 0,0-1 0,1 1 0,1 1 0,-1 0 0,1 1 0,-1-1 0,1 1 0,-1-1 0,2 6 0,5 27 0,-7-24 0,2 0 0,-1 1 0,1-1 0,1-1 0,0 1 0,9 15 0,-13-25 0,0-1 0,0 1 0,1 0 0,-1-1 0,1 1 0,-1-1 0,0 1 0,1-1 0,-1 1 0,1-1 0,-1 0 0,1 1 0,-1-1 0,1 0 0,0 1 0,-1-1 0,1 0 0,-1 1 0,1-1 0,0 0 0,0 0 0,0 0 0,-1 0 0,1 0 0,-1 0 0,1-1 0,-1 1 0,1 0 0,-1 0 0,1-1 0,-1 1 0,0 0 0,1-1 0,-1 1 0,1 0 0,-1-1 0,0 1 0,1-1 0,-1 1 0,0-1 0,1 1 0,-1-1 0,3-5 0,-1 0 0,1 0 0,2-11 0,-2 5 0,0 4 0,0 0 0,0-1 0,-1 1 0,0-1 0,-1 0 0,2-17 0,-5 20 0,-2 9 0,-1 9 0,2 8 0,1 1 0,0-1 0,2 1 0,3 29 0,-2-39 0,0 0 0,1 0 0,1-1 0,0 1 0,0-1 0,7 16 0,-8-23 0,-1 0 0,1-1 0,0 1 0,0 0 0,0-1 0,0 1 0,0-1 0,1 0 0,-1 0 0,1 0 0,3 3 0,-4-4 0,0 0 0,1 0 0,-1-1 0,0 1 0,0-1 0,1 1 0,-1-1 0,0 1 0,1-1 0,-1 0 0,1 0 0,-1-1 0,0 1 0,1 0 0,-1-1 0,0 1 0,4-2 0,-3 0 0,0 1 0,1-1 0,-1 0 0,0 0 0,0-1 0,0 1 0,0 0 0,-1-1 0,1 0 0,-1 0 0,0 0 0,1 0 0,-1 0 0,-1 0 0,1-1 0,0 1 0,1-6 0,0 2 0,0-2 0,-1 1 0,0 0 0,0 0 0,-1-1 0,0-14 0,-1 22 0,0 0 0,0 0 0,0 0 0,0 0 0,0 0 0,0 0 0,-1 0 0,1 0 0,0 0 0,-1 0 0,1 0 0,-1 0 0,1 0 0,-1 0 0,0 0 0,1 0 0,-1 1 0,0-1 0,1 0 0,-1 0 0,-1 0 0,-1-1 0,0 1 0,0-1 0,0 1 0,0 0 0,-5-1 0,-14-6 0,21 8 0,0-1 0,1 1 0,-1-1 0,0 0 0,0 1 0,1-1 0,-1 0 0,0 0 0,1 1 0,-1-1 0,1 0 0,-1 0 0,1 0 0,0 0 0,-1 0 0,1 0 0,0 0 0,0 0 0,-1 1 0,1-1 0,0-1 0,16 14 0,-11-4 0,-1-1 0,1 1 0,-1 0 0,-1 1 0,5 12 0,-5-10 0,2 0 0,7 15 0,-11-24 0,1 1 0,1-1 0,-1 1 0,0-1 0,1 1 0,4 2 0,-4-3 0,-1 0 0,1 0 0,-1 0 0,0 1 0,0-1 0,0 1 0,3 3 0,46 81 0,-50-85 0,0-1 0,0 1 0,0-1 0,0 0 0,1 1 0,-1-1 0,0 0 0,0 0 0,1 0 0,-1 0 0,1 0 0,-1 0 0,1 0 0,-1 0 0,1-1 0,0 1 0,1 0 0,-1-1 0,-1 0 0,0 0 0,0 0 0,0 0 0,1-1 0,-1 1 0,0 0 0,0-1 0,0 1 0,0 0 0,1-1 0,-1 0 0,0 1 0,0-1 0,0 0 0,0 1 0,0-1 0,0 0 0,-1 0 0,1 0 0,0 0 0,0 0 0,-1 0 0,2-1 0,2-5 0,-1 4 0,0-1 0,-1 0 0,1 0 0,1-5 0,-4 8 0,1 0 0,-1 1 0,0-1 0,0 0 0,1 0 0,-1 1 0,0-1 0,0 0 0,0 1 0,0-1 0,0 0 0,0 0 0,0 1 0,0-1 0,0 0 0,-1 0 0,1 1 0,0-1 0,0 0 0,-1 1 0,1-1 0,0 0 0,-1 1 0,1-1 0,-1 1 0,1-1 0,-1 1 0,1-1 0,-1 0 0,1 1 0,-1 0 0,0-2 0,-3 0 0,1 1 0,1 0 0,0 0 0,-1-1 0,1 1 0,0-1 0,0 0 0,0 1 0,0-1 0,0 0 0,0 0 0,0 0 0,1-1 0,-1 1 0,1 0 0,-1-1 0,1 1 0,0 0 0,0-1 0,0 0 0,0-2 0,-1-4 0,2 7 0,-1-1 0,1 0 0,-1 1 0,0-1 0,0 1 0,0-1 0,0 1 0,-2-3 0,3 6 0,-1 0 0,1 1 0,-1-1 0,1 0 0,-1 0 0,1 1 0,0-1 0,-1 0 0,1 1 0,0-1 0,0 2 0,-1 15-119,0 45 372,2-56-441,-1 0 1,1 0 0,0-1-1,1 1 1,0 0 0,0-1-1,3 7 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9:56.91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24575,'4'0'0,"0"1"0,0-1 0,0 1 0,0 0 0,0 0 0,0 0 0,0 0 0,0 1 0,-1-1 0,1 1 0,0 0 0,-1 0 0,0 1 0,6 4 0,-6-5 0,-1 0 0,0 1 0,0-1 0,0 1 0,0 0 0,0-1 0,-1 1 0,1 0 0,-1 0 0,1 0 0,-1 0 0,0 0 0,-1 0 0,1 1 0,0-1 0,-1 0 0,0 0 0,0 1 0,0 3 0,-1 1 0,-1-1 0,0 0 0,-1 0 0,0 0 0,0 0 0,0 0 0,-6 7 0,-8 21 0,4-5-1365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9:57.6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24575,'0'0'-8191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0:10.68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161 3 24575,'16'-1'0,"-8"0"0,-1 1 0,0 0 0,11 1 0,-17 0 0,1-1 0,-1 0 0,0 0 0,1 1 0,-1-1 0,1 1 0,-1-1 0,0 1 0,0 0 0,1 0 0,-1-1 0,0 1 0,0 0 0,0 0 0,0 0 0,0 0 0,0 0 0,0 0 0,0 0 0,0 1 0,-1-1 0,2 2 0,-1 2 0,0-1 0,0 0 0,0 1 0,-1-1 0,0 1 0,0-1 0,0 0 0,0 1 0,-1-1 0,0 1 0,0-1 0,0 0 0,0 0 0,-1 1 0,1-1 0,-1 0 0,0 0 0,-1-1 0,1 1 0,-4 4 0,-3 5 0,-1-1 0,-1 0 0,0-1 0,-17 14 0,20-19 0,-1 1 0,1-2 0,-2 1 0,-17 7 0,23-11 0,-1 0 0,1-1 0,-1 1 0,1-1 0,-1 0 0,0-1 0,1 1 0,-1-1 0,0 0 0,1 0 0,-1 0 0,0-1 0,-5-1 0,9 2 0,-1 0 0,1 0 0,0-1 0,0 1 0,0-1 0,0 1 0,-1-1 0,1 0 0,0 1 0,0-1 0,0 0 0,0 0 0,1 0 0,-1 0 0,0 0 0,0 0 0,0 0 0,1 0 0,-1 0 0,0 0 0,1 0 0,-1 0 0,1 0 0,0-1 0,-1 1 0,1 0 0,0 0 0,0-1 0,0 1 0,-1 0 0,1 0 0,0-1 0,1 1 0,-1 0 0,0 0 0,0 0 0,1-1 0,-1 1 0,0 0 0,1 0 0,-1 0 0,1-1 0,1-1 0,0-1 0,1-1 0,0 1 0,0 0 0,0 0 0,0 0 0,1 0 0,-1 0 0,1 1 0,6-5 0,1 2 0,0 0 0,1 2 0,0-1 0,0 1 0,19-3 0,-13 3 0,22-9 0,-76 32 0,30-17 0,-5 3 0,-1 0 0,1 0 0,0 2 0,-14 9 0,-4 1 24,16-10-1413,2-2-5437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0:11.56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8:59.9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740 1 24575,'-1'16'0,"-1"1"0,-1 0 0,-1-1 0,0 1 0,-1-1 0,0-1 0,-2 1 0,-12 23 0,15-31 0,0-1 0,0-1 0,-1 1 0,0-1 0,0 0 0,-10 9 0,13-13 0,0 0 0,0 0 0,-1 0 0,1-1 0,-1 1 0,0-1 0,1 0 0,-1 0 0,0 0 0,0 0 0,1 0 0,-1-1 0,0 1 0,0-1 0,0 1 0,0-1 0,0 0 0,0 0 0,0-1 0,-5 0 0,1-1 0,0 0 0,0 1 0,0-1 0,-1 2 0,-10-1 0,16 1 0,1 0 0,-1 0 0,0 1 0,1-1 0,-1 1 0,1-1 0,-1 1 0,0-1 0,1 1 0,0 0 0,-1-1 0,1 1 0,-1 0 0,1 0 0,0 0 0,0 0 0,-1 1 0,1-1 0,0 0 0,0 0 0,0 1 0,0-1 0,0 0 0,1 1 0,-1-1 0,0 1 0,1-1 0,-1 1 0,1 0 0,-1 1 0,0 9 0,0-1 0,0 0 0,1 1 0,2 15 0,-1-18 0,0 0 0,-1 0 0,0-1 0,0 1 0,-1 0 0,0 0 0,-4 17 0,4-25 0,1 0 0,-1 1 0,0-1 0,1 0 0,-1 0 0,0 0 0,0 0 0,0 0 0,0 0 0,0 0 0,0 0 0,0 0 0,0 0 0,0 0 0,0 0 0,0-1 0,-1 1 0,-1 0 0,-1 1 0,0-1 0,-1-1 0,1 1 0,-7 0 0,7-1 0,0 0 0,0 1 0,1-1 0,-1 1 0,-6 2 0,8-2 0,1-1 0,0 1 0,0 0 0,0 0 0,-1-1 0,1 1 0,0 0 0,0 0 0,1 0 0,-1 0 0,0 0 0,0 1 0,0-1 0,1 0 0,-1 0 0,0 0 0,1 1 0,-1-1 0,1 0 0,-1 3 0,-1 23 0,2-22 0,0 1 0,0-1 0,-1 0 0,-2 9 0,3-12 0,0-1 0,-1 0 0,1 0 0,-1 0 0,0 1 0,1-1 0,-1 0 0,0 0 0,0 0 0,1 0 0,-1 0 0,0 0 0,0-1 0,0 1 0,0 0 0,0 0 0,-1-1 0,1 1 0,0 0 0,0-1 0,0 0 0,0 1 0,-3 0 0,-20 2 0,19-2 0,0-1 0,0 1 0,-1 0 0,-6 3 0,10-3 0,0 0 0,0 0 0,0 0 0,1 0 0,-1 0 0,0 1 0,1-1 0,-1 0 0,1 1 0,-1 0 0,1-1 0,0 1 0,0 0 0,-1-1 0,0 4 0,0-1 0,0 0 0,-1 0 0,1 1 0,-1-2 0,0 1 0,0 0 0,-1-1 0,1 1 0,-1-1 0,0 0 0,0 0 0,-6 4 0,4-5 0,0 1 0,0-1 0,-1 0 0,1 0 0,0-1 0,-1 0 0,1 0 0,-12 0 0,13-1 0,1 0 0,0 1 0,0 0 0,0 0 0,0 0 0,-1 0 0,1 0 0,1 1 0,-1 0 0,0 0 0,0 0 0,1 0 0,-1 0 0,-4 5 0,-1 3 0,0-1 0,1 1 0,-11 15 0,-6 10 0,-6-7-1365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21.9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22.37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22.87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23.33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6:48.84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6:50.66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7:12.15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521 334 24575,'2'1'0,"0"0"0,0-1 0,0 1 0,0 0 0,0 0 0,0 0 0,0 0 0,0 1 0,2 1 0,5 3 0,57 40 0,-59-41 0,0 0 0,-1 1 0,0 0 0,0 0 0,-1 1 0,0 0 0,0 0 0,7 13 0,6 8 0,37 38 0,-52-61 0,0 0 0,0-1 0,0 1 0,1-1 0,0 1 0,5 4 0,-7-8 0,-1 0 0,1 0 0,-1 0 0,1 0 0,0 0 0,0-1 0,-1 1 0,1-1 0,0 1 0,0-1 0,0 1 0,0-1 0,0 0 0,0 0 0,-1 0 0,1 0 0,0 0 0,0-1 0,4 0 0,16-7 0,-16 6 0,-1 0 0,0 1 0,0-1 0,1 1 0,9-1 0,-14 2 0,1 0 0,0 0 0,-1 0 0,1 1 0,-1-1 0,1 0 0,0 1 0,-1-1 0,1 1 0,-1 0 0,1 0 0,-1-1 0,1 1 0,-1 0 0,0 0 0,0 0 0,1 0 0,-1 1 0,0-1 0,0 0 0,0 0 0,0 1 0,1 2 0,3 4 0,-1 1 0,-1 0 0,1 0 0,1 11 0,-2-8 0,1-1 0,5 14 0,-4-16 0,-2 2 0,4 11 0,-5-14 0,1 1 0,-1-2 0,2 1 0,5 12 0,-5-14 0,-1-1 0,-1 0 0,1 1 0,-1-1 0,0 1 0,-1 0 0,1 0 0,-1-1 0,0 1 0,0 0 0,-1 0 0,0 9 0,0-12 0,-1-1 0,1 1 0,-1-1 0,1 1 0,-1-1 0,0 0 0,0 1 0,0-1 0,0 0 0,0 1 0,-1-1 0,1 0 0,-1 0 0,1 0 0,-1 0 0,0-1 0,0 1 0,0 0 0,0-1 0,0 1 0,0-1 0,0 0 0,0 1 0,-1-1 0,1 0 0,-1 0 0,1-1 0,0 1 0,-1 0 0,1-1 0,-5 1 0,-4-1 0,-1 1 0,-16-3 0,20 1 0,0 1 0,1 0 0,-1 0 0,0 0 0,1 1 0,-1 0 0,-11 3 0,18-4 0,-1 1 0,1-1 0,0 1 0,0-1 0,0 1 0,0 0 0,0-1 0,0 1 0,0 0 0,0 0 0,0-1 0,0 1 0,1 0 0,-1 0 0,-1 1 0,2-1 0,0 0 0,-1-1 0,1 1 0,0 0 0,0 0 0,0-1 0,0 1 0,0 0 0,0-1 0,0 1 0,0 0 0,0 0 0,0-1 0,0 1 0,0 0 0,0 0 0,1-1 0,-1 1 0,0 0 0,1 1 0,0 0 0,1-1 0,-1 1 0,0-1 0,0 1 0,1-1 0,-1 0 0,0 0 0,1 1 0,-1-1 0,1 0 0,0 0 0,-1 0 0,1-1 0,0 1 0,0 0 0,3 0 0,4 1 0,0-1 0,1-1 0,10 1 0,-10-2 0,0 2 0,16 1 0,-23-1 0,1 1 0,0-1 0,-1 1 0,1-1 0,-1 1 0,0 0 0,0 0 0,0 1 0,0-1 0,0 1 0,0-1 0,0 1 0,2 3 0,0 2 0,1-1 0,-1 1 0,-1 0 0,6 11 0,-6-11 0,1 0 0,-1-1 0,8 9 0,-6-8 0,-1 0 0,8 14 0,-11-18 0,1 0 0,0 0 0,-1 0 0,2 0 0,-1-1 0,0 1 0,1-1 0,-1 0 0,1 0 0,0 0 0,0 0 0,8 3 0,-10-4 0,1-1 0,-1 0 0,1 0 0,0 0 0,0 0 0,-1 0 0,1-1 0,0 1 0,0-1 0,0 0 0,0 0 0,0 0 0,-1 0 0,1 0 0,0-1 0,0 1 0,0-1 0,0 0 0,-1 0 0,1 0 0,0 0 0,4-2 0,-6 1 0,1 0 0,0 0 0,0 0 0,-1 0 0,1 0 0,-1 0 0,0 0 0,0 0 0,0 0 0,0-1 0,0 1 0,0 0 0,0-1 0,-1 1 0,1-1 0,-1 1 0,0-3 0,1-8 0,0 0 0,-3-14 0,1 13 0,1 6 0,0 0 0,-1 0 0,0 0 0,0 0 0,-1 0 0,0 0 0,-1 1 0,-5-14 0,6 18 0,0-1 0,0 0 0,0 0 0,0 0 0,1 0 0,-1-1 0,0-6 0,2 11 0,0-1 0,0 1 0,0 0 0,0-1 0,0 1 0,0-1 0,0 1 0,0 0 0,1-1 0,-1 1 0,0 0 0,0-1 0,0 1 0,0 0 0,1-1 0,-1 1 0,0 0 0,0 0 0,1-1 0,-1 1 0,0 0 0,1 0 0,-1-1 0,0 1 0,1 0 0,-1 0 0,0 0 0,1 0 0,-1-1 0,0 1 0,1 0 0,-1 0 0,1 0 0,-1 0 0,0 0 0,1 0 0,-1 0 0,1 0 0,-1 0 0,1 0 0,0 0 0,0 1 0,-1-1 0,1 0 0,0 0 0,0 0 0,0 1 0,0-1 0,-1 0 0,1 1 0,0-1 0,0 1 0,-1-1 0,1 0 0,0 1 0,-1 0 0,1-1 0,-1 1 0,2 0 0,0 5 0,-1-1 0,1 1 0,-1-1 0,0 1 0,-1-1 0,1 1 0,-1 0 0,-1 10 0,1-8 0,-1-20 0,1 4 0,-1-1 0,1 0 0,2-13 0,-1 20 0,-1 0 0,0 1 0,1-1 0,-1 0 0,1 0 0,-1 0 0,1 1 0,0-1 0,0 0 0,0 1 0,0-1 0,0 1 0,0-1 0,0 1 0,0-1 0,1 1 0,-1 0 0,0 0 0,1 0 0,-1-1 0,1 1 0,0 1 0,2-3 0,-2 3 0,0 0 0,0 0 0,0 0 0,0 1 0,0-1 0,-1 0 0,1 1 0,0-1 0,0 1 0,0 0 0,-1-1 0,1 1 0,0 0 0,-1 0 0,1 0 0,0 0 0,-1 0 0,0 1 0,1-1 0,-1 0 0,2 3 0,1-1 0,-1 1 0,1 0 0,-1 1 0,0-1 0,0 1 0,3 7 0,-5-8 0,0 0 0,0 0 0,0 0 0,-1 0 0,0-1 0,0 1 0,0 0 0,0 0 0,0 0 0,-1 0 0,0 0 0,0 0 0,0 0 0,0-1 0,-4 8 0,-1 8 0,5-17 0,1 0 0,0 0 0,-1 0 0,1 0 0,0 0 0,0 0 0,1 0 0,-1 1 0,0-1 0,1 0 0,-1 0 0,1 0 0,-1 0 0,1-1 0,0 1 0,0 0 0,0 0 0,0 0 0,0-1 0,1 1 0,-1 0 0,2 1 0,-2-2 0,0 0 0,0 0 0,1 0 0,-1 0 0,0 0 0,0 0 0,0 0 0,1-1 0,-1 1 0,0 0 0,1-1 0,-1 1 0,1-1 0,-1 0 0,0 1 0,1-1 0,-1 0 0,1 0 0,-1 0 0,1 0 0,-1 0 0,1 0 0,-1 0 0,1-1 0,-1 1 0,0 0 0,1-1 0,-1 1 0,0-1 0,3-1 0,-4 2 0,1 0 0,-1 0 0,0 0 0,0-1 0,0 1 0,1 0 0,-1 0 0,0 0 0,0 0 0,0-1 0,0 1 0,0 0 0,1 0 0,-1 0 0,0 0 0,0-1 0,0 1 0,0 0 0,0 0 0,0 0 0,0-1 0,0 1 0,0 0 0,1 0 0,-1-1 0,0 1 0,0 0 0,0 0 0,0 0 0,-1-1 0,1 1 0,0 0 0,0 0 0,0-1 0,0 1 0,0 0 0,0 0 0,0 0 0,0-1 0,0 1 0,0 0 0,-1 0 0,1 0 0,0-1 0,0 1 0,0 0 0,0 0 0,-1 0 0,1 0 0,0 0 0,0-1 0,0 1 0,-1 0 0,1 0 0,0 0 0,0 0 0,0 0 0,-1 0 0,1 0 0,0 0 0,0 0 0,0 0 0,-1 0 0,1 0 0,-17-4 0,0 3 0,-1 0 0,-19 2 0,23 1 0,-1-2 0,1 0 0,0-1 0,-19-3 0,28 3 0,0 0 0,0-1 0,0 0 0,0 0 0,0 0 0,1 0 0,-1-1 0,1 1 0,-1-1 0,1-1 0,0 1 0,0 0 0,0-1 0,1 0 0,-1 0 0,1 0 0,0 0 0,0-1 0,0 1 0,1-1 0,0 0 0,-1 0 0,-1-9 0,1 5 0,-1 0 0,0 0 0,0 1 0,0-1 0,-1 1 0,-1 0 0,1 0 0,-11-11 0,5 7 0,1 0 0,1-1 0,-9-15 0,16 24 0,0 0 0,0 0 0,1-1 0,-1 1 0,1-1 0,0 1 0,0-1 0,0-9 0,2-41 0,0 27 0,0-72 0,-1 99 0,0 0 0,1 0 0,-1 0 0,0-1 0,0 1 0,0 0 0,1 0 0,-1 0 0,1 0 0,-1-1 0,1 1 0,-1 0 0,1 0 0,0 0 0,-1 0 0,1 0 0,0 0 0,0 1 0,0-1 0,0 0 0,0 0 0,0 0 0,0 1 0,0-1 0,0 1 0,0-1 0,0 1 0,0-1 0,0 1 0,3-1 0,-2 1 0,-1 0 0,1 0 0,0 0 0,0 0 0,0 0 0,-1 1 0,1-1 0,0 0 0,0 1 0,-1 0 0,1-1 0,0 1 0,-1 0 0,1 0 0,-1 0 0,1 0 0,-1 0 0,1 0 0,-1 0 0,2 2 0,5 8 0,0 0 0,-1 0 0,0 1 0,-1 0 0,0 1 0,-1-1 0,4 16 0,13 27 0,-16-42 0,-1 0 0,0 1 0,-1 0 0,4 20 0,-8-34 0,0 0 0,0 1 0,0-1 0,1 0 0,-1 1 0,0-1 0,0 0 0,0 1 0,0-1 0,0 0 0,0 1 0,0-1 0,0 0 0,0 1 0,0-1 0,0 0 0,0 1 0,0-1 0,-1 1 0,1-1 0,0 0 0,0 0 0,0 1 0,0-1 0,-1 0 0,1 1 0,0-1 0,0 0 0,0 0 0,-1 1 0,1-1 0,0 0 0,0 0 0,-1 1 0,1-1 0,0 0 0,-1 0 0,1 0 0,0 0 0,-1 0 0,1 1 0,0-1 0,-1 0 0,1 0 0,0 0 0,-1 0 0,1 0 0,0 0 0,-1 0 0,1 0 0,-1 0 0,-1-1 0,1 1 0,-1-1 0,1 0 0,-1 1 0,1-1 0,0 0 0,-1 0 0,1 0 0,0 0 0,-2-2 0,-12-16 0,0-1 0,-22-41 0,25 40 0,-1 0 0,0 0 0,-18-18 0,26 33 0,0-1 0,1 0 0,0 1 0,-6-14 0,-10-16 0,16 29 0,0 0 0,0 0 0,1-1 0,-3-10 0,3 11 0,1 0 0,-1 0 0,0 0 0,-7-10 0,8 15 0,0 0 0,1 0 0,-1 0 0,0 0 0,0 0 0,0 0 0,0 1 0,-1-1 0,1 1 0,0 0 0,-1 0 0,1 0 0,-1 0 0,1 0 0,-1 0 0,1 1 0,-4-1 0,-84-8 0,53 6 0,26 2 0,-1 0 0,1 0 0,-1-1 0,-16-6 0,25 8 0,1-2 0,-1 1 0,1 0 0,-1 0 0,1-1 0,-1 1 0,1-1 0,0 0 0,0 0 0,0 0 0,0 0 0,0 0 0,0 0 0,1-1 0,-1 1 0,1 0 0,-1-1 0,1 1 0,0-1 0,0 0 0,0 1 0,0-1 0,0-4 0,0 1 0,0 1 0,0-1 0,-1 0 0,0 1 0,0 0 0,-1-1 0,1 1 0,-7-9 0,7 11 0,-1 0 0,1 0 0,-1 0 0,0 1 0,0-1 0,-1 1 0,1-1 0,0 1 0,-1 0 0,1 1 0,-1-1 0,0 1 0,-7-3 0,-55-13 0,71 19 0,1 0 0,0 1 0,-1 0 0,8 5 0,17 9 0,-21-11 0,0 0 0,-1 0 0,0 1 0,0 0 0,0 0 0,-1 1 0,0 0 0,9 14 0,-16-21 0,1 1 0,0-1 0,0 0 0,0 1 0,-1-1 0,1 1 0,-1-1 0,1 1 0,-1-1 0,0 1 0,1-1 0,-1 1 0,0 0 0,0-1 0,0 1 0,0-1 0,-1 3 0,1-3 0,0 0 0,-1-1 0,1 1 0,-1 0 0,1 0 0,-1 0 0,1-1 0,-1 1 0,1 0 0,-1-1 0,0 1 0,0 0 0,1-1 0,-1 1 0,0-1 0,0 1 0,1-1 0,-1 0 0,0 1 0,0-1 0,0 0 0,0 1 0,0-1 0,0 0 0,0 0 0,1 0 0,-1 0 0,0 0 0,0 0 0,-2 0 0,-5-1 0,-1-1 0,1 1 0,0-1 0,0-1 0,0 1 0,0-1 0,-12-7 0,20 10 0,-1-1 0,0 1 0,0 0 0,0-1 0,0 1 0,0 0 0,0 0 0,0-1 0,0 1 0,0 0 0,0 0 0,0 0 0,0 0 0,0 0 0,0 1 0,0-1 0,0 0 0,0 0 0,0 1 0,0-1 0,0 0 0,1 1 0,-1-1 0,0 1 0,0 0 0,0-1 0,0 1 0,1-1 0,-1 1 0,0 0 0,0 1 0,0-1 0,0 0 0,0 1 0,0-1 0,0 0 0,1 1 0,-1-1 0,1 1 0,-1-1 0,1 1 0,-1-1 0,1 1 0,0 0 0,0-1 0,0 1 0,0-1 0,0 1 0,0-1 0,0 1 0,1 1 0,-1-1 0,1 0 0,0 0 0,0-1 0,0 1 0,1-1 0,-1 1 0,0-1 0,1 1 0,-1-1 0,0 0 0,1 1 0,1 0 0,23 14 0,-21-14 0,24 13 0,-20-11 0,0 1 0,-1-1 0,0 1 0,0 1 0,12 10 0,3 3 0,-19-17 0,0 1 0,0 0 0,-1 0 0,1 1 0,-1-1 0,1 1 0,-1 0 0,0 0 0,0 0 0,-1 0 0,3 6 0,-5-8 0,-5-3 0,-3-5 0,5 3 0,-10-7 0,0-1 0,1 0 0,0-1 0,1 0 0,-11-18 0,17 22 0,-1 0 0,0 1 0,-10-10 0,-10-13 0,25 28 0,-1 0 0,0 0 0,0 0 0,0 1 0,0-1 0,0 0 0,0 1 0,0 0 0,-1-1 0,1 1 0,0 0 0,-1 0 0,1 0 0,-1 1 0,1-1 0,-1 0 0,0 1 0,1 0 0,-1 0 0,-2 0 0,-20-4 0,25 4 0,0 0 0,0 0 0,-1 0 0,1 0 0,0 0 0,0 0 0,-1 0 0,1 0 0,0-1 0,0 1 0,-1 0 0,1 0 0,0 0 0,0 0 0,-1 0 0,1 0 0,0 0 0,0-1 0,0 1 0,-1 0 0,1 0 0,0 0 0,0-1 0,0 1 0,0 0 0,-1 0 0,1 0 0,0-1 0,0 1 0,7-3 0,13 0 0,9 3 0,-22 1 0,1-1 0,0 0 0,0-1 0,0 1 0,8-3 0,-14 2 0,-1 0 0,1 0 0,-1 1 0,1-1 0,-1 0 0,0 0 0,1 0 0,-1-1 0,0 1 0,0 0 0,0 0 0,0-1 0,0 1 0,0 0 0,0-1 0,0 1 0,-1-1 0,1 0 0,0 1 0,-1-1 0,1 1 0,-1-1 0,0 0 0,1-3 0,-1-4 0,1-1 0,-1 0 0,-2-11 0,2 10 0,0 8 0,-1 1 0,1-1 0,0 1 0,-1-1 0,0 1 0,0-1 0,1 1 0,-1-1 0,-1 1 0,1 0 0,0-1 0,0 1 0,-1 0 0,0 0 0,-2-3 0,-2 0 0,1 0 0,-2 1 0,1 0 0,-8-4 0,6 4 0,0 0 0,0 1 0,0 0 0,-1 0 0,-12-2 0,-46-4 0,47 7 0,16 2 0,0-1 0,-1 1 0,1 0 0,0 0 0,-1 0 0,1 0 0,-1 1 0,1 0 0,0 0 0,0 0 0,-1 1 0,1-1 0,0 1 0,0 0 0,0 0 0,1 0 0,-6 4 0,3-1 0,0-1 0,-1 0 0,1 0 0,-1-1 0,0 0 0,0 0 0,-1 0 0,1-1 0,-1 0 0,1 0 0,-1-1 0,1 0 0,-1 0 0,0-1 0,0 0 0,-10-2 0,15 1 0,-1 0 0,1 0 0,-1 0 0,1-1 0,0 1 0,0-1 0,-1 0 0,1 0 0,0 0 0,1 0 0,-1-1 0,-4-5 0,-3-3 0,-15-24 0,8 10 0,12 17 0,0-1 0,1 1 0,0-1 0,0 1 0,1-1 0,0 0 0,0 0 0,1-1 0,0 1 0,1 0 0,0-1 0,0 1 0,2-14 0,-1 21 0,0 0 0,1-1 0,-1 1 0,1 0 0,-1 0 0,1-1 0,0 1 0,0 0 0,0 0 0,0 0 0,1 0 0,-1 0 0,0 1 0,1-1 0,0 0 0,-1 1 0,1-1 0,0 1 0,0-1 0,-1 1 0,1 0 0,0 0 0,0 0 0,1 0 0,-1 0 0,0 0 0,0 0 0,0 1 0,3-1 0,7-1 0,-1 0 0,1 1 0,0 0 0,15 2 0,-18-1 0,-3 0 0,1 1 0,-1 0 0,1 0 0,-1 0 0,1 1 0,-1 0 0,0 0 0,0 0 0,0 1 0,7 4 0,29 14 0,-27-15 0,0 2 0,-1-1 0,0 2 0,16 12 0,-7-3 0,1-1 0,38 19 0,-56-33 0,1-1 0,-1 0 0,1 0 0,-1 0 0,1-1 0,0 0 0,7 0 0,-5 0 0,0 0 0,0 1 0,10 3 0,-9-2 0,-1 1 0,0 0 0,0 1 0,-1 0 0,1 1 0,8 7 0,42 43 0,-9-7 0,-41-41 0,-1 1 0,0 0 0,0 0 0,-1 0 0,6 13 0,27 53 0,-29-51 0,-5-7 0,0 0 0,-1 1 0,-1-1 0,0 1 0,1 33 0,-4-38 0,2 101 0,-3-81 0,-1-28 0,1 0 0,-1-1 0,0 1 0,0 0 0,-1-1 0,1 1 0,-1-1 0,0 1 0,0-1 0,-1 0 0,-4 6 0,1-2 0,0-1 0,0 1 0,-1-1 0,-13 10 0,19-16 0,-1 0 0,1 1 0,-1-1 0,1 0 0,0 1 0,0-1 0,-1 1 0,1 0 0,0-1 0,0 1 0,1 0 0,-1-1 0,0 1 0,1 0 0,-1 0 0,1 0 0,-1 0 0,1-1 0,0 1 0,0 0 0,0 2 0,0-2 0,0-1 0,0 0 0,1 1 0,-1-1 0,1 0 0,-1 0 0,1 1 0,0-1 0,-1 0 0,1 0 0,0 0 0,0 0 0,0 0 0,0 0 0,0 0 0,0 0 0,0 0 0,0 0 0,0-1 0,0 1 0,0 0 0,1-1 0,-1 1 0,0-1 0,0 1 0,1-1 0,-1 1 0,0-1 0,3 0 0,37 2 0,-32-3 0,0 1 0,14 2 0,-20-1 0,0-1 0,0 1 0,0 0 0,0 0 0,-1 0 0,1 0 0,0 1 0,-1-1 0,1 1 0,-1 0 0,5 3 0,24 20 0,-26-22 0,1 1 0,-1 0 0,0 1 0,0-1 0,-1 1 0,1 0 0,-1 0 0,0 1 0,6 9 0,-5-4 0,-4-10 0,0 1 0,1 0 0,-1-1 0,0 1 0,0 0 0,-1 0 0,1 0 0,0 0 0,-1 0 0,1 0 0,-1 0 0,0 0 0,1 0 0,-1 0 0,0 0 0,0 0 0,0 0 0,-1 0 0,1 0 0,0 0 0,-1 0 0,-1 3 0,2-4 3,0-1-1,0 1 1,-1-1-1,1 1 1,0-1-1,0 1 1,0 0-1,0-1 1,0 1-1,0-1 0,0 1 1,0-1-1,0 1 1,0 0-1,0-1 1,0 1-1,1-1 1,-1 1-1,0-1 1,0 1-1,0-1 1,1 1-1,-1-1 1,0 1-1,1-1 1,-1 1-1,0-1 1,1 0-1,-1 1 1,1-1-1,-1 1 1,1-1-1,-1 0 0,1 1 1,0-1-1,21 10-779,-19-9 100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7:13.54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7:15.18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7:17.1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9:09.61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24575,'0'0'-8191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7:18.96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7:21.3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7:22.26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7:23.23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7:23.89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7:25.26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9:38.74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2165 2123 24575,'31'-36'0,"-23"26"0,0 0 0,1 1 0,11-10 0,26-18 0,66-50 0,-63 55 0,-28 19 0,32-26 0,-49 35 0,0 0 0,0 0 0,5-9 0,-6 9 0,0 0 0,0 0 0,0 0 0,0 1 0,0-1 0,6-3 0,9-8 0,31-30 0,-34 30 0,-13 14 0,-1 0 0,0 0 0,0 0 0,0 0 0,0-1 0,0 1 0,0 0 0,0-1 0,0 1 0,0-1 0,-1 1 0,1-1 0,0 1 0,-1-1 0,0 0 0,1 1 0,-1-1 0,0 0 0,0 1 0,0-1 0,0-2 0,0 3 0,-1 0 0,1-1 0,-1 1 0,0 0 0,0 0 0,0 0 0,1 0 0,-1 0 0,0 0 0,0 0 0,0 0 0,0 0 0,-1 0 0,1 1 0,0-1 0,0 0 0,0 1 0,-1-1 0,1 1 0,0-1 0,-1 1 0,1 0 0,0-1 0,-1 1 0,-1 0 0,-27-2 0,1 0 0,-36 4 0,4 0 0,41-2 0,1-1 0,-1-1 0,-35-9 0,51 9 0,-1 0 0,1 0 0,-1-1 0,1 1 0,0-1 0,0 0 0,0-1 0,1 1 0,-1-1 0,1 0 0,-1 1 0,-4-9 0,-15-16 0,-9-4 0,18 17 0,-24-20 0,35 32 0,-1 1 0,1 0 0,-1 0 0,1 1 0,-1-1 0,0 1 0,1-1 0,-1 1 0,-7-1 0,-38 0 0,42 3 0,0-1 0,0 0 0,0 0 0,0-1 0,0 0 0,0 0 0,0-1 0,0 0 0,1 0 0,-13-5 0,7-2 0,0 0 0,1 0 0,-12-13 0,14 12 0,-1 1 0,0 0 0,-1 1 0,-13-9 0,17 13 0,-1 1 0,1 0 0,-1 0 0,0 0 0,0 1 0,0 0 0,-12-1 0,-5 2 0,-28 1 0,39 1 0,-1 0 0,1-1 0,-1-1 0,1-1 0,0 0 0,0 0 0,-20-7 0,-38-18 0,48 14 0,20 11 0,-1-1 0,1 1 0,-1 0 0,1 0 0,-1 0 0,-7-1 0,-51-11 0,-9-1 0,62 14 0,0 0 0,-16 1 0,22 0 0,0 0 0,1 1 0,-1-1 0,0 1 0,1 0 0,-1 0 0,1 1 0,-1-1 0,1 1 0,-5 2 0,-1 2 0,0 0 0,-1-1 0,0-1 0,0 0 0,0 0 0,0-1 0,-12 3 0,3-3 0,0-1 0,-1 0 0,-19-2 0,-208 0 0,246 0 0,-1 0 0,0 0 0,1 0 0,-1 0 0,0-1 0,0 1 0,1 0 0,-1-1 0,0 1 0,1-1 0,-1 0 0,1 1 0,-1-1 0,1 0 0,-1 0 0,1 0 0,-1 0 0,1 0 0,0 0 0,0-1 0,-2-1 0,1 0 0,0-1 0,1 1 0,-1-1 0,1 1 0,0-1 0,0 0 0,0 0 0,0-5 0,1 7 0,0 1 0,0 0 0,0-1 0,-1 1 0,1 0 0,0 0 0,-1-1 0,1 1 0,-1 0 0,1 0 0,-1 0 0,1 0 0,-1 0 0,0-1 0,0 1 0,1 0 0,-1 1 0,0-1 0,0 0 0,0 0 0,0 0 0,0 0 0,0 1 0,-1-1 0,1 1 0,0-1 0,0 1 0,0-1 0,-1 1 0,1-1 0,0 1 0,0 0 0,-1 0 0,1 0 0,0 0 0,0 0 0,-1 0 0,1 0 0,0 0 0,-1 0 0,1 1 0,-1-1 0,-2 1 0,1 0 0,0 0 0,0 1 0,0-1 0,0 1 0,0-1 0,0 1 0,1 0 0,-1 0 0,0 0 0,1 1 0,0-1 0,-1 0 0,1 1 0,-3 4 0,-5 14 0,8-16 0,0 0 0,0-1 0,0 1 0,-1-1 0,0 1 0,0-1 0,0 0 0,-7 7 0,5-6 0,1 0 0,-1 0 0,1 0 0,0 1 0,0 0 0,1 0 0,0 0 0,0 0 0,0 1 0,-3 10 0,2-6 0,0 0 0,-8 13 0,11-22 0,0-1 0,0 1 0,0-1 0,-1 1 0,1-1 0,-1 0 0,1 0 0,-1 1 0,1-1 0,-1 0 0,1 0 0,-1 0 0,0-1 0,0 1 0,1 0 0,-1-1 0,-3 1 0,-3 1 0,0-2 0,1 1 0,-11-1 0,-17 1 0,26 1 0,0 1 0,0 0 0,0 0 0,1 1 0,-1 0 0,1 1 0,0 0 0,0 0 0,0 1 0,1-1 0,0 2 0,0-1 0,-10 13 0,-22 17 0,-16 28 0,39-47 0,13-14 0,0 0 0,0 0 0,0 0 0,0 0 0,1 0 0,-1 1 0,1-1 0,0 1 0,0 0 0,1 0 0,-3 7 0,-1 13 0,4-16 0,-1 0 0,0 0 0,-4 10 0,5-16 0,0-1 0,0 1 0,1-1 0,-1 0 0,0 1 0,-1-1 0,1 0 0,0 0 0,0 0 0,0 0 0,-1 0 0,1 0 0,0 0 0,-1 0 0,1-1 0,-1 1 0,1 0 0,-1-1 0,0 1 0,1-1 0,-1 0 0,1 1 0,-1-1 0,0 0 0,-2 0 0,-5-1 0,1 1 0,-1-2 0,-15-3 0,9 1 0,14 4 0,-1-1 0,1 1 0,-1 0 0,1-1 0,-1 1 0,1 0 0,0 0 0,-1 0 0,1 0 0,-1 1 0,1-1 0,-1 0 0,1 1 0,-1-1 0,1 1 0,0-1 0,-1 1 0,1 0 0,0-1 0,-2 2 0,2 0 0,0-1 0,-1 1 0,1-1 0,0 1 0,1 0 0,-1-1 0,0 1 0,0 0 0,1 0 0,-1-1 0,1 1 0,-1 0 0,1 0 0,0 0 0,0 3 0,-1 39 0,2-29 0,-2 1 0,0-1 0,-3 20 0,-1 6 0,5-34 0,-1 0 0,0 0 0,0 0 0,0 0 0,-1 0 0,-5 12 0,4-6 0,3-12 0,0-1 0,0 0 0,1 0 0,-1 1 0,0-1 0,0 0 0,0 0 0,0 0 0,0 1 0,0-1 0,1 0 0,-1 0 0,0 0 0,0 1 0,0-1 0,0 0 0,1 0 0,-1 0 0,0 0 0,0 0 0,0 1 0,1-1 0,-1 0 0,0 0 0,0 0 0,1 0 0,-1 0 0,1 0 0,0 0 0,0 0 0,0 0 0,0 0 0,1-1 0,-1 1 0,0 0 0,0-1 0,0 1 0,0-1 0,0 1 0,0-1 0,0 0 0,0 1 0,0-1 0,0 0 0,0 0 0,1-1 0,1-2 0,1-1 0,-1 0 0,0 0 0,-1 0 0,5-11 0,7-13 0,-8 21 0,-1 1 0,1 0 0,1 1 0,10-10 0,-10 10 0,-1 1 0,0-1 0,-1 0 0,1 0 0,-1-1 0,5-8 0,-1-1 0,-6 8 0,1 0 0,1 1 0,0-1 0,0 1 0,7-7 0,91-85 0,-96 93 0,1 0 0,-1 1 0,1 0 0,1 0 0,-1 1 0,1 0 0,-1 1 0,11-3 0,-14 4 0,0-1 0,0 0 0,0 0 0,-1 0 0,1 0 0,-1-1 0,0 1 0,0-1 0,4-5 0,-3 4 0,1-1 0,-1 1 0,12-8 0,-7 7 0,13-7 0,41-33 0,-57 40 0,1 1 0,0 0 0,0 1 0,10-5 0,-8 5 0,0-1 0,16-11 0,10-8 0,-28 20 0,-1 0 0,0-1 0,0 1 0,0-2 0,-1 1 0,0-1 0,8-8 0,-12 10 0,1 0 0,0 1 0,0-1 0,0 1 0,0 0 0,1-1 0,-1 2 0,1-1 0,0 0 0,0 1 0,0-1 0,0 1 0,0 0 0,0 1 0,9-3 0,-4 1 0,0 0 0,0 1 0,0 1 0,0-1 0,1 1 0,-1 1 0,0 0 0,1 0 0,-1 1 0,15 3 0,-17-2 0,0 0 0,0 0 0,-1 1 0,1 0 0,-1 1 0,1 0 0,-1 0 0,-1 0 0,11 9 0,-13-11 0,1 1 0,0 0 0,0-1 0,0 0 0,0 0 0,0 0 0,1 0 0,6 1 0,39 5 0,-37-7 0,0 1 0,18 5 0,-9-2 0,0-1 0,0-1 0,0-1 0,0-1 0,40-3 0,36 2 0,-79 3 0,0 0 0,-1 1 0,29 11 0,-12-4 0,-27-8 0,0 0 0,0 1 0,14 9 0,-14-8 0,0-1 0,0 1 0,12 3 0,45 11 0,-27-8 0,53 22 0,-53-14 0,-23-10 0,1-2 0,18 7 0,15 1 0,2-1 0,79 9 0,-90-17 0,-21-2 0,22 1 0,13 2 0,-37-4 0,27 1 0,-26-3 0,110-3 0,-123 2 0,0 0 0,-1-1 0,1 0 0,0 0 0,-1-1 0,1 1 0,0-1 0,-1 0 0,0 0 0,1 0 0,-1-1 0,0 0 0,4-3 0,-6 4 0,0 0 0,0 0 0,0 0 0,-1-1 0,1 1 0,0-1 0,-1 0 0,0 1 0,1-1 0,-1 0 0,0 0 0,-1 1 0,1-1 0,0 0 0,-1 0 0,0 0 0,1 0 0,-1 0 0,-1 0 0,1 0 0,0 0 0,-1-3 0,0 3 0,1 1 0,-1-1 0,0 1 0,0 0 0,0-1 0,0 1 0,0 0 0,-1 0 0,1 0 0,-1 0 0,1 0 0,-1 0 0,-3-3 0,1 2 0,0 0 0,0 1 0,0-1 0,-1 1 0,1 0 0,-8-3 0,-1 1 0,0 1 0,-1 1 0,1 0 0,-19-1 0,24 3 0,0 0 0,0-1 0,0-1 0,0 1 0,0-1 0,1 0 0,-1-1 0,0 0 0,1 0 0,0-1 0,0 0 0,-12-8 0,15 9 0,-1 0 0,0 1 0,0-1 0,0 1 0,0 0 0,-1 0 0,1 0 0,-1 1 0,1 0 0,-10-1 0,-6 1 0,-34 3 0,15 0 0,23-2 0,-1 2 0,0 0 0,0 2 0,-26 7 0,21-6 0,0-2 0,0 0 0,0-1 0,0-2 0,-26-2 0,-2 1 0,31-2 0,20 3 0,-1 0 0,1 0 0,-1-1 0,1 1 0,0 0 0,0 0 0,-1 0 0,1 0 0,0 0 0,-1 0 0,1 0 0,0-1 0,-1 1 0,1 0 0,0 0 0,0 0 0,-1-1 0,1 1 0,0 0 0,0 0 0,0-1 0,-1 1 0,1 0 0,0-1 0,0 1 0,0 0 0,0-1 0,0 1 0,-1 0 0,1 0 0,0-1 0,0 1 0,0 0 0,0-1 0,0 1 0,0 0 0,0-1 0,0 1 0,0-1 0,0 1 0,0 0 0,1 0 0,-1-1 0,0 1 0,0 0 0,0-1 0,0 1 0,0 0 0,1-1 0,-1 1 0,0 0 0,0 0 0,0-1 0,1 1 0,-1 0 0,0 0 0,1-1 0,1 0 0,0-1 0,0 1 0,0 0 0,1 0 0,-1 0 0,0 0 0,1 0 0,-1 0 0,1 1 0,-1-1 0,1 1 0,-1 0 0,4-1 0,2 1 0,0 0 0,16 2 0,-10 2 0,1 0 0,0 1 0,-1 0 0,0 1 0,17 10 0,31 13 0,-57-28 0,-1 1 0,1 0 0,0 0 0,-1 0 0,1 1 0,-1-1 0,0 1 0,0 0 0,0 0 0,0 1 0,-1-1 0,1 1 0,-1 0 0,0 0 0,6 8 0,-9-12 0,0 0 0,0 0 0,0 0 0,0 1 0,1-1 0,-1 0 0,0 0 0,0 0 0,0 0 0,0 1 0,0-1 0,0 0 0,0 0 0,0 0 0,1 1 0,-1-1 0,0 0 0,0 0 0,0 1 0,0-1 0,0 0 0,0 0 0,0 0 0,0 1 0,0-1 0,0 0 0,0 0 0,0 0 0,0 1 0,-1-1 0,1 0 0,0 0 0,0 0 0,0 1 0,0-1 0,0 0 0,0 0 0,0 0 0,-1 0 0,1 1 0,0-1 0,0 0 0,0 0 0,-1 0 0,-10-3 0,-14-13 0,4 0 0,-44-23 0,-10-5 0,54 30 0,-2 0 0,-38-16 0,49 25 0,4 3 0,0-1 0,0 0 0,0-1 0,0 1 0,1-2 0,-1 1 0,1-1 0,1 0 0,-1-1 0,-9-9 0,11 9 0,0 0 0,0 1 0,0-1 0,-1 1 0,0 0 0,0 1 0,0-1 0,-1 1 0,0 0 0,1 1 0,-1 0 0,0 0 0,-1 0 0,1 1 0,0 0 0,-1 1 0,1-1 0,-1 1 0,-11 1 0,12-1 0,-1 1 0,1-1 0,-1 0 0,1 0 0,0-1 0,0 0 0,0 0 0,0-1 0,0 0 0,0 0 0,1-1 0,-7-4 0,9 6 0,-1 0 0,1 0 0,0 0 0,0 1 0,-1 0 0,1-1 0,-1 2 0,1-1 0,-7 0 0,-44 2 0,28 0 0,18 0 0,0-1 0,0 0 0,-1-1 0,1 0 0,0-1 0,0 0 0,-11-3 0,14 2 0,0 1 0,0 0 0,-1 0 0,1 1 0,0 0 0,-1 0 0,1 0 0,-1 1 0,1 0 0,-1 1 0,-10 1 0,-127 19 0,121-15 0,23-6 0,0 0 0,0 0 0,0 0 0,0 0 0,-1 0 0,1 0 0,0 0 0,0 0 0,0 0 0,0 0 0,0 0 0,0 0 0,0 1 0,-1-1 0,1 0 0,0 0 0,0 0 0,0 0 0,0 0 0,0 0 0,0 0 0,0 0 0,0 0 0,0 0 0,0 1 0,0-1 0,-1 0 0,1 0 0,0 0 0,0 0 0,0 0 0,0 0 0,0 1 0,0-1 0,0 0 0,0 0 0,0 0 0,0 0 0,0 0 0,0 0 0,0 0 0,0 1 0,0-1 0,0 0 0,13 3 0,14-1 0,-7-1 0,34 8 0,-47-8 0,-1 1 0,1 1 0,0-1 0,-1 1 0,1 0 0,-1 1 0,0-1 0,9 8 0,22 21 0,-26-21 0,1 0 0,0-1 0,1-1 0,0 0 0,26 14 0,8-4 0,63 31 0,-105-47 0,0-1 0,1 0 0,-1 0 0,1 0 0,0-1 0,-1 0 0,1 0 0,0 0 0,-1-1 0,1 0 0,0 0 0,0 0 0,0-1 0,-1 0 0,1 0 0,8-3 0,-8 2 0,1-1 0,0 0 0,-1 0 0,0-1 0,0 1 0,0-1 0,0-1 0,0 1 0,-1-1 0,0 0 0,0 0 0,8-12 0,-12 16 0,0-1 0,0 1 0,0 0 0,0 0 0,-1-1 0,1 1 0,-1 0 0,1-1 0,-1 1 0,1 0 0,-1-1 0,0 1 0,0-1 0,1 1 0,-1-1 0,0 1 0,-1-2 0,1 2 0,0 0 0,-1 0 0,1 0 0,-1 0 0,1 0 0,-1 1 0,1-1 0,-1 0 0,0 0 0,1 1 0,-1-1 0,0 0 0,1 1 0,-1-1 0,0 1 0,0-1 0,0 1 0,0-1 0,0 0 0,-5 0 0,0-1 0,0 0 0,0 1 0,1 0 0,-1 1 0,-10-1 0,-22 2 0,25 0 0,0-1 0,0 0 0,1 0 0,-1-2 0,0 0 0,1 0 0,-1-1 0,-13-5 0,11 2 0,0 1 0,-1 0 0,1 1 0,-1 1 0,-21-2 0,18 2 0,1-1 0,0 0 0,-30-13 0,33 11 0,-1 1 0,1 0 0,-1 1 0,-1 0 0,-17 0 0,-7 2 0,-49 4 0,75 1 0,-1 0 0,-17 6 0,18-5 0,0 0 0,-20 2 0,27-6 0,0 1 0,1 0 0,-1 0 0,1 1 0,-1 0 0,1 1 0,0-1 0,0 1 0,0 0 0,0 1 0,0 0 0,1 0 0,0 1 0,-8 6 0,7-6 0,0 0 0,0 0 0,-1-1 0,1 0 0,-1 0 0,0-1 0,-11 4 0,10-5 0,0 2 0,0 0 0,0 0 0,0 0 0,-11 9 0,15-10 0,-1 1 0,-1-1 0,1 0 0,0-1 0,-1 1 0,1-1 0,-1-1 0,-7 2 0,6-1 0,0-1 0,0 2 0,0-1 0,1 1 0,-10 5 0,7-2 0,1-1 0,-1 0 0,0 0 0,-12 3 0,6-2 0,-11 2 0,27-8 0,-1 0 0,1 0 0,0 0 0,0 0 0,0 0 0,0 0 0,0 0 0,0 0 0,0 0 0,0 0 0,-1 0 0,1 0 0,0 0 0,0 0 0,0 0 0,0 0 0,0 0 0,0 0 0,0 0 0,0 0 0,0 0 0,-1 0 0,1 0 0,0 0 0,0 0 0,0-1 0,0 1 0,0 0 0,0 0 0,0 0 0,0 0 0,0 0 0,0 0 0,0 0 0,0 0 0,0 0 0,0-1 0,0 1 0,0 0 0,0 0 0,0 0 0,0 0 0,0 0 0,0 0 0,2-7 0,5-6 0,1 4 0,0 0 0,0 0 0,1 1 0,17-12 0,44-24 0,-8 6 0,-51 31 0,0 0 0,0 1 0,1 0 0,0 1 0,0 0 0,1 1 0,-1 0 0,1 1 0,0 0 0,0 1 0,0 0 0,20 1 0,-29 2 0,-1-1 0,0 1 0,1 0 0,-1 0 0,0 0 0,0 1 0,0-1 0,0 1 0,0 0 0,0 0 0,-1 0 0,1 0 0,0 0 0,-1 0 0,0 1 0,1-1 0,-1 1 0,0 0 0,0 0 0,-1 0 0,1-1 0,1 6 0,1-1 0,-1 1 0,0 0 0,0 0 0,-1 0 0,0 0 0,-1 1 0,2 16 0,-4-19 0,0 1 0,0-1 0,0 0 0,-1 1 0,1-1 0,-6 10 0,4-9 0,1 0 0,-1 1 0,-1 9 0,4-14 0,0 0 0,0-1 0,0 1 0,0 0 0,0-1 0,0 1 0,1 0 0,-1-1 0,1 1 0,0-1 0,0 1 0,0-1 0,2 5 0,-1-3 0,0-1 0,1 1 0,-1-1 0,1 1 0,0-1 0,0 0 0,1 0 0,-1 0 0,0 0 0,5 2 0,-1-1 0,0-1 0,0 0 0,1 0 0,13 3 0,30 10 0,87 40 0,-75-29 0,174 92 0,-74-32 0,245 91 0,-298-138 0,208 45 0,18-14 0,-221-46 0,237 39 0,-238-51 0,127-2 0,-209-11 0,119-4 0,-127 1 0,1 0 0,-1-2 0,0-1 0,26-9 0,-21 4 0,1-2 0,-2-1 0,0-1 0,31-23 0,-41 25 0,-1-2 0,0 0 0,-1 0 0,0-2 0,-1 0 0,20-31 0,5-13 0,66-110 0,-100 157 0,1 1 0,-2-1 0,0 0 0,0 0 0,-2 0 0,0 0 0,0-1 0,-1 0 0,-1 1 0,-1-1 0,-1-18 0,1 15 0,0 4 0,0 0 0,-1 0 0,-1-1 0,0 1 0,-1 0 0,-1 0 0,-5-15 0,-7-6 0,-18-46 0,30 69 0,0 0 0,1 0 0,1-1 0,-2-24 0,3 28 0,1 0 0,0 0 0,0 0 0,1 0 0,0-1 0,0 1 0,1 0 0,1 0 0,0 1 0,0-1 0,0 1 0,10-17 0,2 4 0,29-32 0,-15 21 0,39-38 0,4-6 0,50-85 0,-94 122 0,-19 25 0,-1 0 0,-1 0 0,0-1 0,6-21 0,12-26 0,-16 43 0,-1 0 0,0-1 0,8-35 0,2-64 0,-12 72 0,-2 22 0,1-34 0,-5 45 0,-1-3 0,1 0 0,1 0 0,1 0 0,0 1 0,1-1 0,8-22 0,-4 12 0,-7 22 0,1 1 0,1-1 0,-1 1 0,0-1 0,1 1 0,0 0 0,0-1 0,5-5 0,35-38 0,-42 47 0,0 1 0,1 0 0,-1 0 0,0 0 0,0-1 0,0 1 0,0 0 0,1 0 0,-1-1 0,0 1 0,0 0 0,0 0 0,0-1 0,0 1 0,0 0 0,0 0 0,0-1 0,0 1 0,0 0 0,0-1 0,0 1 0,0 0 0,0 0 0,0-1 0,0 1 0,0 0 0,0-1 0,0 1 0,0 0 0,0 0 0,0-1 0,-1 1 0,1 0 0,0 0 0,0 0 0,0-1 0,0 1 0,-1 0 0,1 0 0,0 0 0,-1-1 0,-14-2 0,-20 5 0,25 0 0,0 1 0,-1 0 0,2 0 0,-1 2 0,0-1 0,1 1 0,0 0 0,0 1 0,0 0 0,-14 13 0,19-14 0,-1 1 0,1 0 0,1 1 0,-1-1 0,-3 10 0,-2 2 0,0-2 0,6-13 0,1 1 0,0 0 0,0 0 0,0 0 0,0 0 0,0 0 0,-1 7 0,3-11 0,0 1 0,0-1 0,0 1 0,0-1 0,0 0 0,1 1 0,-1-1 0,0 1 0,0-1 0,0 0 0,1 1 0,-1-1 0,0 0 0,0 0 0,1 1 0,-1-1 0,0 0 0,1 1 0,-1-1 0,0 0 0,1 0 0,-1 0 0,0 1 0,1-1 0,-1 0 0,1 0 0,-1 0 0,0 0 0,1 0 0,-1 0 0,1 0 0,0 0 0,16 1 0,-14-1 0,37-1 0,-19 0 0,26 2 0,-41 0 0,1 0 0,-1 0 0,0 0 0,0 1 0,1 0 0,-1 0 0,0 0 0,7 5 0,-5-1 0,1-1 0,-1-1 0,1 0 0,0 0 0,1 0 0,-1-1 0,0 0 0,1-1 0,0 0 0,15 0 0,-19-1 0,-1-1 0,1 0 0,-1 0 0,1 0 0,-1 0 0,1-1 0,7-2 0,-11 3 0,-1-1 0,1 0 0,-1 0 0,1 0 0,-1 0 0,0 0 0,1 0 0,-1 0 0,0 0 0,0 0 0,0-1 0,0 1 0,0 0 0,0-1 0,0 1 0,0-1 0,0 1 0,-1-1 0,1 0 0,-1 1 0,1-1 0,-1 1 0,1-1 0,-1-3 0,2-15 0,-2 0 0,-1-31 0,-1 8 0,2 38 0,0-1 0,-1 1 0,0 0 0,0 0 0,0 0 0,0 0 0,-1-1 0,-2-5 0,3 10 0,0-1 0,1 1 0,-1-1 0,0 1 0,0 0 0,0 0 0,-1-1 0,1 1 0,0 0 0,0 0 0,-1 0 0,1 0 0,0 0 0,-1 0 0,1 1 0,-1-1 0,1 0 0,-1 1 0,0-1 0,1 1 0,-1 0 0,1-1 0,-1 1 0,0 0 0,1 0 0,-1 0 0,0 0 0,1 0 0,-1 1 0,-1-1 0,-6 2 0,1 0 0,-1 1 0,1 0 0,0 0 0,0 0 0,1 1 0,-1 0 0,1 1 0,0 0 0,0 0 0,0 0 0,-11 13 0,13-13 0,-1 0 0,1 0 0,-1-1 0,0 1 0,0-1 0,-1-1 0,-9 5 0,-4 0 0,-24 5 0,30-9 0,0 0 0,0 0 0,1 2 0,0-1 0,-18 12 0,11-4 0,0-1 0,-1-1 0,-1-1 0,1-1 0,-1 0 0,-44 9 0,-47 11 0,106-27 0,1-1 0,0 1 0,0 1 0,-1-1 0,1 1 0,1 0 0,-1 0 0,0 0 0,1 1 0,-1 0 0,1 0 0,0 1 0,-5 5 0,7-7 0,-1 1 0,1-1 0,0 1 0,0 0 0,0 0 0,-4 8 0,7-11 0,-1 0 0,1 0 0,0-1 0,0 1 0,-1 0 0,1 0 0,0 0 0,0 0 0,0 0 0,0 0 0,0 0 0,0 0 0,0-1 0,1 1 0,-1 0 0,0 0 0,1 1 0,-1-1 0,1 0 0,0 0 0,0 0 0,0 0 0,0 0 0,-1 0 0,1 0 0,0 0 0,0-1 0,1 1 0,-1 0 0,0-1 0,0 1 0,0-1 0,0 1 0,2-1 0,1 1 0,1 0 0,-1 0 0,0-1 0,0 1 0,1-1 0,-1 0 0,0 0 0,9-2 0,36-11 0,-21 5 0,-23 7 0,0 0 0,0-1 0,0 1 0,-1-1 0,1 0 0,0 0 0,-1-1 0,1 1 0,-1-1 0,1 0 0,-1 0 0,4-5 0,0 1 0,1 0 0,0 0 0,15-9 0,13-8 0,-20 11 0,13-11 0,-56 34 0,9-3 0,-1-2 0,-29 6 0,-19 4 0,54-10 0,-1 1 0,-21 13 0,20-11 0,-24 11 0,34-18 0,-1 1 0,1 0 0,-1 0 0,1 0 0,0 0 0,0 1 0,0 0 0,0 0 0,1 0 0,-1 0 0,1 0 0,-6 8 0,-1 2 0,0 0 0,-1-1 0,-1 0 0,-24 19 0,-2 2 0,33-27 0,1-1 0,-1 1 0,1 0 0,0 0 0,1 1 0,-1-1 0,1 1 0,1-1 0,-1 1 0,1 0 0,0 0 0,1 0 0,-1 1 0,1 13 0,1-20 0,0 0 0,0 0 0,0 1 0,0-1 0,0 0 0,1 0 0,-1 0 0,0 0 0,1 0 0,-1 0 0,1 0 0,-1 0 0,1 0 0,0 0 0,-1 0 0,1 0 0,0 0 0,-1-1 0,1 1 0,1 1 0,0-1 0,0 0 0,0 0 0,1 0 0,-1 0 0,0 0 0,0 0 0,0-1 0,1 1 0,3-1 0,2 1 0,1-1 0,0 0 0,-1-1 0,12-2 0,1-1 0,-2 0 0,1-2 0,0 0 0,-1-2 0,22-10 0,-33 12 0,0 0 0,0 0 0,-1 0 0,9-10 0,-7 7 0,0 0 0,11-7 0,31-15 0,-33 21 0,28-21 0,-21 10 0,-12 11 0,-1-1 0,2 2 0,14-9 0,-20 13 0,0 0 0,-1-1 0,0 0 0,0 0 0,0 0 0,0-1 0,7-11 0,7-6 0,59-55 0,-49 49 0,-13 13 0,27-17 0,4-4 0,-43 33 0,1 0 0,0 0 0,1 1 0,-1 0 0,14-5 0,40-11 0,-59 20 0,-1-1 0,0 1 0,0 0 0,0-1 0,-1 1 0,1 0 0,0 0 0,0 0 0,0 0 0,0 0 0,0 0 0,0 0 0,0 0 0,0 0 0,0 0 0,0 0 0,0 0 0,-1 1 0,3 0 0,-3-1 0,0 0 0,0 1 0,0-1 0,1 1 0,-1-1 0,0 0 0,0 1 0,0-1 0,0 1 0,0-1 0,0 1 0,0-1 0,0 0 0,0 1 0,0-1 0,0 1 0,0-1 0,0 1 0,0-1 0,0 1 0,0-1 0,0 0 0,-1 1 0,1-1 0,0 1 0,-3 4 0,0-1 0,1 1 0,-2-1 0,1 0 0,-4 4 0,-9 6 0,0-1 0,-1-1 0,-21 12 0,6-3 0,-119 68 0,119-71 0,0-1 0,-37 14 0,47-22 0,-6 3 0,-1 2 0,-42 29 0,68-41 0,-18 13 0,-1 0 0,-1-2 0,0 0 0,-33 12 0,46-21 0,1 0 0,-1 0 0,1 1 0,1 0 0,-1 1 0,1 0 0,0 0 0,0 1 0,-8 8 0,-57 47 0,13-13 0,54-44 0,1-1 0,-1 1 0,0-1 0,0 0 0,0-1 0,-1 0 0,-8 4 0,14-7 0,-1 1 0,0 0 0,0-1 0,0 1 0,0-1 0,0 0 0,0 0 0,0 0 0,0 0 0,0 0 0,0 0 0,0 0 0,0-1 0,0 1 0,0 0 0,0-1 0,0 0 0,1 0 0,-1 1 0,0-1 0,0 0 0,1 0 0,-1-1 0,0 1 0,1 0 0,0 0 0,-1-1 0,1 1 0,0-1 0,-2-1 0,1-1 0,-1 0 0,1 0 0,0-1 0,-2-6 0,4 11 0,0-1 0,-1 1 0,1 0 0,0-1 0,0 1 0,0-1 0,-1 1 0,1-1 0,0 1 0,0 0 0,0-1 0,0 1 0,0-1 0,0 1 0,0-1 0,0 1 0,0-1 0,0 1 0,0-1 0,0 1 0,1 0 0,-1-1 0,0 1 0,0-1 0,0 1 0,1 0 0,-1-1 0,0 1 0,0-1 0,1 1 0,-1 0 0,0-1 0,1 1 0,-1 0 0,0 0 0,1-1 0,-1 1 0,0 0 0,1 0 0,-1-1 0,1 1 0,-1 0 0,1 0 0,-1 0 0,0 0 0,1 0 0,-1 0 0,1 0 0,-1 0 0,1 0 0,-1 0 0,1 0 0,-1 0 0,1 0 0,-1 0 0,0 0 0,1 0 0,-1 0 0,1 0 0,0 1 0,2 0 0,0 0 0,0 1 0,0-1 0,0 1 0,0-1 0,-1 1 0,1 0 0,-1 0 0,1 0 0,3 4 0,-5-4 0,0-1 0,1 0 0,-1 1 0,0-1 0,0 1 0,0-1 0,0 1 0,0-1 0,-1 1 0,1 0 0,0-1 0,-1 1 0,1 0 0,-1-1 0,0 1 0,0 0 0,1 0 0,-1 0 0,0-1 0,-1 4 0,1-4 0,0 0 0,-1 0 0,1 0 0,-1 0 0,1-1 0,-1 1 0,1 0 0,-1-1 0,1 1 0,-1 0 0,0-1 0,1 1 0,-1 0 0,0-1 0,0 1 0,1-1 0,-1 1 0,0-1 0,0 0 0,0 1 0,0-1 0,0 0 0,1 0 0,-1 1 0,0-1 0,0 0 0,0 0 0,0 0 0,0 0 0,0 0 0,0 0 0,0-1 0,0 1 0,1 0 0,-1 0 0,0 0 0,0-1 0,0 1 0,0-1 0,0 0 0,-3 0 0,0-1 0,0 0 0,0 0 0,1-1 0,-1 1 0,1-1 0,-6-4 0,-11-19 0,17 20 0,-1 1 0,0 0 0,0 0 0,-5-5 0,6 9 0,1-1 0,0 0 0,-1 1 0,1 0 0,-1-1 0,1 1 0,-1 0 0,1 0 0,-1 1 0,0-1 0,0 0 0,1 1 0,-4-1 0,2 2 0,0-1 0,0 0 0,0 1 0,0 0 0,0 0 0,0 0 0,0 0 0,0 1 0,1-1 0,-1 1 0,1 0 0,-1 0 0,-4 4 0,3-3 0,1 0 0,-1 0 0,1-1 0,-1 1 0,0-1 0,-10 3 0,-7-4 0,-11 2 0,32-2 0,-1-1 0,1 0 0,0 0 0,0 1 0,0-1 0,0 1 0,-1-1 0,1 1 0,0 0 0,0-1 0,0 1 0,0 0 0,0 0 0,0 0 0,1-1 0,-1 1 0,0 0 0,0 0 0,1 0 0,-2 2 0,2-2 0,0 1 0,0-1 0,0 1 0,0-1 0,0 0 0,0 1 0,0-1 0,1 0 0,-1 1 0,1-1 0,-1 0 0,1 1 0,-1-1 0,1 0 0,0 0 0,-1 1 0,1-1 0,0 0 0,0 0 0,0 0 0,0 0 0,0 0 0,0 0 0,0 0 0,2 0 0,3 4 0,1 0 0,-1-1 0,8 4 0,-2-1 0,-1 0 0,-1 1 0,1 0 0,-1 0 0,-1 1 0,12 13 0,-17-19 0,-1 0 0,0-1 0,1 1 0,0-1 0,0 0 0,-1 0 0,1-1 0,0 1 0,9 1 0,-1 0 0,0 0 0,15 0 0,-24-3 0,0 0 0,-1 0 0,1-1 0,0 1 0,-1-1 0,1 1 0,0-1 0,-1 0 0,1 0 0,-1 0 0,1 0 0,-1-1 0,0 1 0,1-1 0,-1 1 0,0-1 0,0 0 0,0 0 0,0 0 0,-1 0 0,1 0 0,0 0 0,-1-1 0,0 1 0,1 0 0,-1-1 0,0 1 0,0-1 0,0 0 0,-1 1 0,1-1 0,-1 0 0,1 1 0,-1-1 0,0 0 0,0 1 0,0-1 0,0 0 0,-1 0 0,0-3 0,0 4 0,1 0 0,-1 1 0,0-1 0,0 1 0,0 0 0,0-1 0,0 1 0,-1 0 0,1-1 0,0 1 0,-1 0 0,1 0 0,0 0 0,-1 0 0,1 0 0,-1 1 0,0-1 0,1 0 0,-1 1 0,0-1 0,1 1 0,-4-1 0,-4 0 0,0 0 0,0 1 0,-12 0 0,-10 0 0,29 0 0,0 0 0,1-1 0,-1 1 0,0 0 0,1-1 0,-1 1 0,0-1 0,1 0 0,-1 1 0,1-1 0,-1 0 0,1 0 0,0 0 0,-1 0 0,1 0 0,0 0 0,0 0 0,-1-1 0,1 1 0,0 0 0,-1-2 0,1-2 0,-1 1 0,1 0 0,0 0 0,0-1 0,0 1 0,0-8 0,1 12 0,0-7 0,-2 0 0,1 0 0,-5-12 0,6 16 0,-1 1 0,0 0 0,0 0 0,0 0 0,0 1 0,0-1 0,0 0 0,-1 0 0,1 0 0,0 1 0,-1-1 0,0 1 0,1-1 0,-1 1 0,0 0 0,-2-2 0,4 3 0,-1 0 0,1 0 0,0 0 0,0 0 0,0 0 0,-1 0 0,1 0 0,0 0 0,0 0 0,-1 0 0,1 0 0,0 0 0,0 0 0,0 0 0,0 0 0,-1 1 0,1-1 0,0 0 0,0 0 0,0 0 0,-1 0 0,1 0 0,0 1 0,0-1 0,0 0 0,0 0 0,0 0 0,0 0 0,-1 1 0,1-1 0,0 0 0,0 0 0,0 0 0,0 1 0,0-1 0,0 0 0,0 0 0,0 0 0,0 1 0,0-1 0,0 0 0,0 0 0,0 0 0,0 1 0,0-1 0,0 0 0,0 1 0,1 10 0,-1-11 0,4 21 0,1-1 0,1 1 0,11 24 0,-8-25 0,-2 0 0,-1 1 0,5 23 0,-6 13 0,-2 0 0,-4 59 0,-1-47 0,0-41 0,-1 0 0,-2-1 0,-1 1 0,-11 32 0,11-41 0,2-5 0,-1 0 0,-1 0 0,0-1 0,-1 1 0,0-2 0,-11 15 0,11-18 0,0-1 0,0 0 0,0 0 0,-1-1 0,0 0 0,-1 0 0,0-1 0,0 0 0,-12 5 0,12-7 0,0-1 0,-1-1 0,1 0 0,-19 2 0,4-1 0,3-1 0,-1-1 0,0-1 0,1 0 0,-1-2 0,-24-5 0,38 6 0,-91-12 0,64 8 0,23 4 0,0-1 0,0 0 0,1-1 0,-17-6 0,21 6 0,0 1 0,0 0 0,-14-1 0,17 3 0,0-1 0,0 1 0,0-1 0,0 0 0,0 0 0,0 0 0,0-1 0,1 1 0,-1-1 0,0 0 0,1 0 0,-1 0 0,1 0 0,-6-5 0,-10-12 0,-1 1 0,-41-29 0,40 32 0,7 4 0,13 9 0,-1 1 0,1-1 0,-1 1 0,0-1 0,0 1 0,1 0 0,-1 0 0,0-1 0,0 1 0,0 1 0,-1-1 0,1 0 0,0 0 0,0 1 0,0 0 0,0-1 0,-1 1 0,1 0 0,0 0 0,0 0 0,-1 0 0,-2 1 0,-2 0 0,1 1 0,0 0 0,0 1 0,0-1 0,1 1 0,-1 0 0,-5 5 0,-37 30 0,3-2 0,30-29 0,12-7 0,11-2 0,5-2 0,0 1 0,0 1 0,26-2 0,44 5 0,-32 0 0,263 0 0,-302-2 0,1 0 0,-1-1 0,0 0 0,1 0 0,12-6 0,59-25 0,-39 14 0,111-39 0,-139 53 0,-1-1 0,0 0 0,-1-1 0,1-1 0,-1 0 0,25-20 0,-24 16 0,1 0 0,23-12 0,-25 16 0,0-1 0,0-1 0,21-19 0,-9-1 0,-18 20 0,0 0 0,13-11 0,-3 4 0,-2 0 0,24-29 0,-6 5 0,-25 29 0,-1-1 0,0 0 0,8-16 0,-11 18 0,-1 1 0,1 1 0,1-1 0,-1 1 0,2 0 0,-1 1 0,13-11 0,0 2 0,0-1 0,-1-1 0,30-39 0,16-30 0,-52 69 0,0-2 0,-2 0 0,12-26 0,-19 37 0,1 0 0,9-13 0,8-15 0,-15 20 0,1 1 0,15-22 0,-20 33 0,1-1 0,-1 0 0,-1 1 0,1-1 0,2-13 0,-3 11 0,1-1 0,5-12 0,-5 15 0,0 0 0,-1 0 0,0 0 0,0-1 0,-1 1 0,0-1 0,0 1 0,0-1 0,-1 0 0,0 1 0,-1-1 0,-2-11 0,3 18 0,0 1 0,0-1 0,0 1 0,0-1 0,0 0 0,-1 1 0,1-1 0,0 1 0,0-1 0,0 1 0,-1 0 0,1-1 0,0 1 0,-1-1 0,1 1 0,0-1 0,-1 1 0,1 0 0,0-1 0,-1 1 0,1 0 0,-1-1 0,1 1 0,-1 0 0,1 0 0,-1-1 0,0 1 0,1 0 0,-1 0 0,0 1 0,0-1 0,1 0 0,-1 0 0,0 1 0,1-1 0,-1 0 0,0 1 0,1-1 0,-1 1 0,1-1 0,-1 1 0,1-1 0,-1 1 0,0 0 0,-3 5 0,-1 0 0,-5 12 0,9-16 0,-10 23 13,9-19-186,1-1 1,-2 0 0,1-1 0,0 1 0,-1 0-1,0-1 1,-4 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9:48.99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1928 1195 24575,'-8'0'0,"1"1"0,-1-1 0,1 2 0,-1-1 0,1 1 0,-13 5 0,2 1 0,-23 14 0,35-19 0,-13 6 0,-1 0 0,0-1 0,-39 9 0,38-11 0,0 0 0,0 1 0,-30 16 0,28-12 0,-41 14 0,17-7 0,-3 1 0,29-12 0,1 1 0,0 1 0,0 1 0,1 1 0,-23 15 0,-5 6 0,35-25 0,0 1 0,1 0 0,0 0 0,-17 17 0,-19 23 0,33-36 0,2 0 0,-1 1 0,2 0 0,0 1 0,-15 23 0,26-36 0,-1 0 0,0 1 0,1-1 0,-1 0 0,1 1 0,0-1 0,-1 1 0,1-1 0,0 1 0,0-1 0,0 1 0,0-1 0,0 1 0,0-1 0,0 1 0,1 1 0,-1-3 0,1 1 0,-1 0 0,0-1 0,1 0 0,-1 1 0,1-1 0,-1 1 0,1-1 0,-1 1 0,0-1 0,1 0 0,0 1 0,-1-1 0,1 0 0,-1 0 0,1 1 0,-1-1 0,1 0 0,-1 0 0,1 0 0,0 0 0,-1 1 0,1-1 0,0 0 0,-1 0 0,1 0 0,-1-1 0,1 1 0,0 0 0,-1 0 0,1 0 0,-1 0 0,1 0 0,-1-1 0,1 1 0,0 0 0,-1-1 0,1 1 0,-1 0 0,1-1 0,0 0 0,8-4 0,-1 0 0,1-1 0,-1-1 0,0 0 0,-1 0 0,10-10 0,38-54 0,-31 37 0,280-310 0,-262 300 0,-36 39 0,0 0 0,0 0 0,0 1 0,0 0 0,1 1 0,12-6 0,-11 5 0,1 0 0,-1 0 0,12-10 0,-5 2 0,-8 6 0,0 0 0,1 0 0,-1 1 0,1 0 0,0 0 0,0 1 0,1 0 0,12-4 0,67-8 0,-15 4 0,-64 10 0,-1-1 0,1-1 0,-1 1 0,0-1 0,15-10 0,17-8 0,-39 21 0,0 1 0,0-1 0,-1 1 0,1 0 0,0-1 0,0 1 0,0 0 0,0 0 0,0 0 0,0-1 0,0 1 0,0 0 0,0 0 0,0 0 0,-1 1 0,1-1 0,0 0 0,0 0 0,0 0 0,0 1 0,0-1 0,0 0 0,0 1 0,-1-1 0,2 1 0,-1 0 0,-1 0 0,1 0 0,-1-1 0,0 1 0,1 0 0,-1 0 0,0 0 0,0 0 0,0-1 0,1 1 0,-1 0 0,0 0 0,0 0 0,0 0 0,0-1 0,-1 1 0,1 0 0,0 0 0,0 0 0,0 0 0,-1-1 0,1 1 0,0 0 0,-1 0 0,1 0 0,-1-1 0,1 1 0,-1 1 0,-12 18 0,-1 0 0,-1 0 0,-1-1 0,-25 23 0,23-28 0,0 0 0,-30 17 0,3-3 0,13-4 0,1 2 0,-49 53 0,30-28 0,-20 24 0,56-60 0,7-7 0,1-2 0,-1 1 0,0-1 0,-13 9 0,11-9 0,0 1 0,1-1 0,-1 2 0,-11 13 0,-27 38 0,12-14 0,-16 25 0,15-20 0,16-29 0,18-19 0,1-1 0,-1 0 0,1 0 0,-1 0 0,0 0 0,1 0 0,-1 0 0,0 0 0,0-1 0,1 1 0,-1 0 0,-4-1 0,6 0 0,-1 0 0,0 0 0,0 0 0,1-1 0,-1 1 0,0 0 0,1-1 0,-1 1 0,1-1 0,-1 1 0,0-1 0,1 1 0,-1-1 0,1 1 0,-1-1 0,1 1 0,-1-1 0,1 0 0,0 1 0,-1-1 0,1 0 0,0 1 0,0-1 0,-1 0 0,1 1 0,0-1 0,0 0 0,0 0 0,0 0 0,-2-24 0,4 17 0,0 0 0,0 0 0,1 1 0,0-1 0,1 0 0,0 1 0,4-7 0,5-11 0,8-12 0,45-63 0,-47 73 0,-15 19 0,1-1 0,-1 0 0,4-13 0,-4 11 0,0 1 0,1 0 0,8-15 0,-11 23 0,-1 0 0,1 0 0,-1 0 0,1 0 0,0 0 0,0 0 0,0 1 0,0-1 0,0 1 0,0-1 0,1 1 0,-1 0 0,0 0 0,1 0 0,-1 0 0,1 0 0,-1 0 0,1 1 0,4-1 0,-7 1 0,1-1 0,-1 1 0,1 0 0,0 0 0,-1 0 0,1 0 0,-1 0 0,1 0 0,-1 0 0,1 1 0,0-1 0,-1 0 0,1 0 0,-1 0 0,1 1 0,-1-1 0,1 0 0,-1 0 0,1 1 0,-1-1 0,1 0 0,-1 1 0,1-1 0,-1 1 0,1 0 0,-1 0 0,1 0 0,-1-1 0,0 1 0,0 0 0,0 0 0,0 0 0,0 0 0,0 0 0,0-1 0,0 1 0,0 0 0,0 0 0,-1 0 0,1 0 0,-1 1 0,-1 3 0,0 0 0,-1 0 0,0 0 0,-4 5 0,-14 15 0,-38 37 0,4-6 0,37-38 0,-20 17 0,24-24 0,1 1 0,0 1 0,-21 27 0,18-18 0,9-12 0,0 0 0,0 0 0,-9 22 0,9-16 0,-1 4 0,0 1 0,1 0 0,0 0 0,-3 29 0,9-48 0,1-1 0,0 1 0,0 0 0,0-1 0,0 1 0,0 0 0,1-1 0,-1 1 0,0 0 0,1-1 0,-1 1 0,1-1 0,0 1 0,-1 0 0,1-1 0,0 0 0,0 1 0,0-1 0,0 1 0,2 1 0,-2-3 0,0 1 0,0 0 0,0-1 0,1 1 0,-1-1 0,0 1 0,1-1 0,-1 0 0,0 1 0,1-1 0,-1 0 0,0 0 0,1 0 0,-1 0 0,1 0 0,-1 0 0,0 0 0,1-1 0,-1 1 0,0 0 0,1-1 0,-1 1 0,0-1 0,0 0 0,3-1 0,1-1 0,-1 0 0,1 0 0,0-1 0,-1 0 0,0 0 0,7-8 0,22-33 0,-16 21 0,21-33 0,-25 35 0,2 1 0,25-29 0,32-33 0,-64 73 0,0 1 0,0 1 0,1 0 0,0 0 0,1 1 0,18-11 0,68-31 0,-81 42 0,162-79 0,-130 56 0,-11 7 0,-24 14 0,1 0 0,15-15 0,-10 8 0,4 0 0,-17 13 0,-1 1 0,0-1 0,0 0 0,-1 0 0,1 0 0,-1 0 0,1-1 0,-1 0 0,0 1 0,0-1 0,4-9 0,-1 1 0,0 0 0,1 0 0,1 1 0,0-1 0,1 2 0,0-1 0,0 1 0,1 1 0,0-1 0,1 2 0,15-11 0,-18 14 0,0-1 0,-1 1 0,0-1 0,-1-1 0,1 1 0,-1-1 0,9-15 0,-13 20 0,0-1 0,0 1 0,0-1 0,0 1 0,0 0 0,0 0 0,0 0 0,1 0 0,-1 0 0,1 0 0,5-2 0,-8 4 0,1 0 0,-1 0 0,1-1 0,-1 1 0,1 0 0,-1 0 0,1 0 0,0 0 0,-1 0 0,1 0 0,-1 0 0,1 0 0,-1 0 0,1 0 0,-1 1 0,1-1 0,-1 0 0,1 0 0,-1 0 0,1 1 0,-1-1 0,1 0 0,-1 0 0,1 1 0,0 0 0,-1 0 0,1 0 0,0 0 0,0 1 0,-1-1 0,1 0 0,-1 1 0,1-1 0,-1 0 0,0 1 0,1-1 0,-1 1 0,0-1 0,0 1 0,0 1 0,0 0 0,0 0 0,0 0 0,-1 0 0,1 0 0,-1 0 0,0 0 0,0 0 0,0 0 0,0 0 0,0 0 0,-1 0 0,1-1 0,-1 1 0,-3 3 0,-2 2 0,0-1 0,0 0 0,-10 6 0,-5 6 0,6-6 0,1-1 0,-2 0 0,1-1 0,-34 15 0,47-24 0,1 0 0,-1-1 0,1 1 0,0 0 0,0 0 0,0 1 0,0-1 0,0 0 0,0 1 0,1-1 0,-1 1 0,1 0 0,0-1 0,-2 5 0,-12 19 0,10-19 0,-1-1 0,-1 0 0,1 0 0,-1 0 0,0-1 0,0 0 0,-1-1 0,0 1 0,1-2 0,-1 1 0,-10 2 0,4-1 0,1 1 0,-1 0 0,-23 15 0,34-19 0,0 1 0,0-1 0,0 1 0,0-1 0,0 1 0,1 0 0,-1 0 0,1 0 0,0 1 0,0-1 0,0 0 0,0 1 0,0 0 0,1-1 0,0 1 0,0 0 0,0-1 0,0 1 0,0 7 0,1-7 0,0 0 0,0 0 0,0 0 0,1 0 0,-1 0 0,1 0 0,0-1 0,1 1 0,-1 0 0,0 0 0,1-1 0,4 6 0,-5-7 0,0-1 0,0 1 0,0-1 0,1 0 0,-1 0 0,0 1 0,1-1 0,-1 0 0,1 0 0,-1-1 0,1 1 0,0 0 0,0 0 0,-1-1 0,1 1 0,0-1 0,0 1 0,-1-1 0,1 0 0,0 0 0,0 0 0,0 0 0,-1 0 0,1 0 0,0 0 0,0-1 0,0 1 0,-1-1 0,4-1 0,-2 1 0,0 0 0,0-1 0,0 1 0,0-1 0,-1 0 0,1 0 0,-1 0 0,1 0 0,-1 0 0,0-1 0,3-2 0,17-32 0,-7 11 0,1 2 0,-2-1 0,16-37 0,-27 55 0,2-5 0,-8 12 0,-4 8 0,-26 20 0,24-21 0,1 0 0,-15 16 0,6-3 0,0-1 0,-2-1 0,-24 19 0,38-34 0,2 1 0,-1 1 0,0-1 0,1 0 0,0 1 0,0 0 0,0 0 0,1 0 0,-4 9 0,4-7 0,-1-1 0,0 0 0,0 0 0,-1 0 0,0 0 0,-5 6 0,7-10 0,0 0 0,0 0 0,-1 0 0,1-1 0,-1 1 0,1 0 0,-1-1 0,0 0 0,1 1 0,-1-1 0,-5 1 0,0-1 0,0 0 0,-16 0 0,15 0 0,0-1 0,-14 3 0,19-2 0,0 1 0,1 0 0,-1-1 0,0 1 0,1 1 0,-1-1 0,1 1 0,-5 4 0,-9 6 0,-11 5 0,-36 27 0,56-39 0,1 1 0,0 0 0,1 0 0,-1 0 0,1 1 0,-5 9 0,-28 36 0,36-48 0,1-1 0,0 0 0,0 1 0,1 0 0,-2 5 0,-7 16 0,3-14 0,-15 18 0,16-24 0,1 1 0,0 0 0,1 0 0,0 0 0,0 0 0,0 0 0,-5 16 0,8-16 0,1-5 0,0 0 0,-1 0 0,1 0 0,0 0 0,-1 0 0,1-1 0,-1 1 0,0 0 0,0-1 0,0 1 0,0 0 0,-2 2 0,3-4 0,0 0 0,-1 0 0,1 0 0,0 0 0,-1 0 0,1-1 0,0 1 0,0 0 0,-1 0 0,1 0 0,0-1 0,0 1 0,-1 0 0,1 0 0,0 0 0,0-1 0,0 1 0,-1 0 0,1 0 0,0-1 0,0 1 0,0 0 0,0-1 0,0 1 0,0 0 0,0-1 0,-1 1 0,1 0 0,0 0 0,0-1 0,0 1 0,0 0 0,0-1 0,1 1 0,-4-14 0,3 6 0,0 0 0,0 1 0,1-1 0,0 0 0,0 0 0,1 1 0,0-1 0,0 0 0,1 1 0,0 0 0,5-9 0,5-7 0,1 1 0,18-21 0,-10 13 0,25-26 0,-34 42 0,0-1 0,-1 0 0,20-34 0,-26 38 0,1 0 0,0 1 0,1 0 0,13-14 0,41-34 0,-23 23 0,-20 18 0,24-15 0,-25 19 0,-1 0 0,22-22 0,17-24 0,10-9 0,72-97 0,-24 18 0,-43 57 0,276-350 0,-322 404 0,31-60 0,-14 22 0,-34 59 0,0 0 0,0 0 0,-2-1 0,7-22 0,-10 27 0,-1 0 0,0 0 0,0 0 0,-1-1 0,-1 1 0,0-1 0,-2-14 0,2 25 0,0 1 0,0-1 0,0 1 0,0 0 0,0-1 0,0 1 0,0-1 0,-1 1 0,1 0 0,0-1 0,0 1 0,0-1 0,0 1 0,-1 0 0,1-1 0,0 1 0,0 0 0,-1-1 0,1 1 0,0 0 0,-1-1 0,1 1 0,0 0 0,-1 0 0,1 0 0,0-1 0,-1 1 0,1 0 0,-1 0 0,1 0 0,-1 0 0,0 0 0,0 0 0,0 0 0,0 0 0,0 0 0,0 1 0,0-1 0,0 0 0,1 1 0,-1-1 0,0 1 0,0-1 0,0 1 0,-24 21 0,25-21 0,-37 39 0,-60 60 0,26-39 0,-56 53 0,-2 28 0,-52 50 0,125-145 0,-64 41 0,-66 30 0,93-60 0,-106 72 0,145-90 0,1 2 0,-56 59 0,91-83 0,-207 199 0,116-109 0,-32 33 0,56-60 0,-56 51 0,-180 149 0,239-201-1365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0:02.9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0 169 24575,'13'-2'0,"0"0"0,0 0 0,0-1 0,0-1 0,-1 0 0,0-1 0,18-8 0,26-11 0,-51 23 0,2-1 0,0-1 0,-1 1 0,1-1 0,11-7 0,-17 9 0,1-1 0,0 0 0,0 1 0,-1-1 0,1 0 0,0 0 0,-1 0 0,0 0 0,0 0 0,1 0 0,-1 0 0,0 0 0,-1-1 0,1 1 0,0 0 0,-1-1 0,1 1 0,-1-3 0,1-42-1365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9T06:53:13.9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0:27.8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294 101 24575,'6'0'0,"0"-1"0,0 0 0,0-1 0,0 1 0,0-1 0,9-4 0,-8 3 0,1 0 0,0 0 0,9 0 0,-3 0 0,-1 2 0,1-1 0,0 2 0,1 0 0,-1 1 0,16 3 0,-30-4 0,1 0 0,-1 0 0,0 0 0,0 0 0,1 0 0,-1 0 0,0 0 0,0 0 0,1 0 0,-1 0 0,0 0 0,0 0 0,0 0 0,1 0 0,-1 0 0,0 1 0,0-1 0,1 0 0,-1 0 0,0 0 0,0 0 0,0 0 0,0 1 0,1-1 0,-1 0 0,0 0 0,0 0 0,0 1 0,0-1 0,0 0 0,0 0 0,0 1 0,1-1 0,-1 0 0,0 0 0,0 0 0,0 1 0,0-1 0,0 0 0,0 0 0,0 1 0,0-1 0,0 1 0,-11 9 0,-26 8 0,32-16 0,-14 6 0,-33 11 0,44-17 0,0 0 0,0 0 0,0-1 0,0-1 0,0 1 0,0-1 0,-11-1 0,12-2 0,11-1 0,10-1 0,47-9 0,-44 9 0,0 0 0,0 2 0,1 0 0,0 1 0,0 1 0,18 0 0,-19 6 0,-15-1 0,-9 2 0,-5-1 0,1-1 0,-1 0 0,-13 1 0,-11 5 0,12-4 0,18-5 0,0 1 0,1-1 0,-1 1 0,0 0 0,1 0 0,0 1 0,-1 0 0,1 0 0,0 0 0,-8 7 0,-43 44 0,56-54 0,-1 1 0,1-1 0,0 0 0,0 0 0,-1 0 0,1 0 0,0 0 0,0 1 0,0-1 0,-1 0 0,1 0 0,0 0 0,0 1 0,0-1 0,0 0 0,0 0 0,-1 1 0,1-1 0,0 0 0,0 0 0,0 1 0,0-1 0,0 0 0,0 0 0,0 1 0,0-1 0,0 0 0,0 0 0,0 1 0,0-1 0,0 0 0,0 0 0,0 1 0,9 2 0,13-4 0,-12-2 0,-1 0 0,1 0 0,-1-1 0,0-1 0,0 1 0,0-1 0,0-1 0,14-12 0,-12 9 0,-2 0 0,1 1 0,0 0 0,0 1 0,1 0 0,21-10 0,-16 10 0,-13 5 0,1 0 0,-1 1 0,0-1 0,1 1 0,-1 0 0,1 0 0,3-1 0,-8 4 0,0 0 0,-1 0 0,1-1 0,-1 1 0,0 0 0,1-1 0,-1 1 0,-3 1 0,-16 8 0,-26 11 0,-7 4 0,-25 11 0,57-28 0,0 2 0,0 0 0,2 1 0,-28 20 0,43-28 0,-13 12 0,18-16 0,0 0 0,0 0 0,0 1 0,-1-1 0,1 0 0,0 0 0,0 1 0,0-1 0,0 0 0,0 1 0,0-1 0,0 0 0,0 1 0,0-1 0,0 0 0,0 1 0,0-1 0,0 0 0,0 1 0,0-1 0,0 0 0,0 1 0,0-1 0,1 1 0,-1-1 0,0 1 0,1-1 0,-1 1 0,1-1 0,-1 0 0,1 1 0,0-1 0,-1 0 0,1 1 0,-1-1 0,1 0 0,0 0 0,-1 0 0,1 1 0,0-1 0,2 0 0,0 1 0,0-1 0,0 0 0,0 0 0,-1 0 0,1-1 0,0 1 0,0-1 0,0 1 0,-1-1 0,6-2 0,30-16 0,-19 8 0,11-4 0,43-20 0,-64 32 0,0-1 0,0 2 0,1-1 0,0 1 0,18-1 0,-36 4 0,1 1 0,-1 0 0,1 1 0,0-1 0,-13 8 0,3-2 0,-145 68 0,144-66 0,-24 17 0,24-16 0,-22 13 0,-35 13 0,72-36 0,0 0 0,0 1 0,1-1 0,-1 1 0,1 0 0,-1-1 0,1 1 0,-1 0 0,1 1 0,-3 2 0,6-5 0,-1 1 0,0-1 0,0 0 0,0 0 0,0 0 0,0 0 0,0 1 0,0-1 0,1 0 0,-1 0 0,0 0 0,0 0 0,0 0 0,0 1 0,1-1 0,-1 0 0,0 0 0,0 0 0,0 0 0,1 0 0,-1 0 0,0 0 0,0 0 0,0 0 0,1 0 0,-1 0 0,0 0 0,0 0 0,0 0 0,1 0 0,-1 0 0,0 0 0,0 0 0,0 0 0,0 0 0,1 0 0,-1 0 0,10-1 0,10-4 0,0-1 0,23-10 0,-20 8 0,41-21 0,-34 15 0,-29 14 0,-1-1 0,1 1 0,0 0 0,0 0 0,-1-1 0,1 1 0,0 0 0,-1-1 0,1 1 0,0-1 0,-1 1 0,1-1 0,-1 1 0,1-1 0,-1 1 0,1-1 0,-1 1 0,1-1 0,-1-1 0,0 2 0,0 0 0,-1-1 0,1 1 0,-1 0 0,1 0 0,0-1 0,-1 1 0,1 0 0,-1 0 0,1-1 0,-1 1 0,1 0 0,-1 0 0,1 0 0,-1 0 0,1 0 0,-1 0 0,1 0 0,-2 0 0,-33 2 0,15 2 0,-34 10 0,46-12 0,0 2 0,-1-1 0,1 1 0,0 0 0,1 1 0,-12 8 0,17-11 0,-1 0 0,0 0 0,1 0 0,-1-1 0,0 1 0,0-1 0,0 0 0,-3 1 0,6-2 0,0 0 0,0 0 0,-1 1 0,1-1 0,0 0 0,0 0 0,0 0 0,0 0 0,0 0 0,0 0 0,0 0 0,-1 0 0,1 0 0,0 0 0,0 0 0,0 0 0,0 0 0,0 0 0,0 0 0,0 0 0,-1 0 0,1 0 0,0 0 0,0 0 0,0 0 0,0 0 0,0 0 0,0 0 0,0-1 0,-1 1 0,1 0 0,0 0 0,0 0 0,0 0 0,0 0 0,0 0 0,0 0 0,0 0 0,0 0 0,0-1 0,0 1 0,0 0 0,-1 0 0,4-6 0,6-6 0,6-3 0,3-4 0,0 1 0,1 1 0,1 1 0,0 1 0,29-17 0,-44 29 0,1 0 0,-1 0 0,0 0 0,0-1 0,9-8 0,-14 11 0,1 1 0,-1-1 0,1 1 0,-1-1 0,1 0 0,-1 1 0,1-1 0,-1 0 0,0 1 0,0-1 0,1 0 0,-1 0 0,0 1 0,0-1 0,0 0 0,0 0 0,0 1 0,0-1 0,0 0 0,0 0 0,0 1 0,0-2 0,-1 1 0,0 0 0,1 0 0,-1 0 0,0 0 0,0 0 0,0 0 0,0 0 0,0 0 0,0 0 0,0 1 0,0-1 0,-1 0 0,1 1 0,0-1 0,0 1 0,0 0 0,-1-1 0,-1 1 0,-2-1 0,1 0 0,-1 1 0,0-1 0,0 1 0,0 1 0,0-1 0,0 1 0,0-1 0,0 1 0,0 1 0,-4 1 0,-12 4 0,-20 12 0,32-15 0,-3 4 0,6-2 0,8-6 0,1-1 0,0 0 0,0 0 0,-1-1 0,1 1 0,-1-1 0,1 1 0,-1-1 0,1 0 0,-1 1 0,0-1 0,0-1 0,2-2 0,10-7 0,7-3 0,-9 7 0,-1 0 0,-1 0 0,14-13 0,-22 18 0,0 1 0,0-1 0,0 0 0,0 0 0,0 1 0,0-1 0,-1 0 0,1-1 0,-1 1 0,0 0 0,0 0 0,0-1 0,0 1 0,-1 0 0,1-1 0,-1 1 0,0 0 0,0-5 0,0 7 0,0 0 0,0 1 0,0-1 0,0 1 0,-1-1 0,1 0 0,0 1 0,0-1 0,0 1 0,0-1 0,-1 0 0,1 1 0,0-1 0,0 1 0,-1-1 0,1 1 0,0-1 0,-1 1 0,1-1 0,-1 1 0,1 0 0,-1-1 0,1 1 0,-1-1 0,0 1 0,1 0 0,-1 0 0,0 0 0,1 0 0,-1 0 0,0 0 0,1 0 0,-1 0 0,0 1 0,1-1 0,-1 0 0,0 0 0,1 1 0,-1-1 0,1 0 0,-1 1 0,1-1 0,-1 1 0,0 0 0,-4 3 0,1 1 0,0 0 0,-5 7 0,-19 22 0,21-27 0,1 0 0,-1 1 0,2 0 0,-1 0 0,1 0 0,-4 10 0,8-17 0,1 0 0,0-1 0,-1 1 0,1 0 0,0-1 0,0 1 0,-1 0 0,1-1 0,0 1 0,0 0 0,0-1 0,0 1 0,0 0 0,0-1 0,0 1 0,0 0 0,0 0 0,0-1 0,0 1 0,1 0 0,-1-1 0,0 1 0,1 1 0,0-2 0,-1 0 0,1 0 0,-1 1 0,1-1 0,0 0 0,-1 0 0,1 0 0,-1 0 0,1 0 0,0 0 0,-1 0 0,1 0 0,-1 0 0,1 0 0,0 0 0,-1 0 0,1 0 0,0-1 0,-1 1 0,1 0 0,6-3 0,-1 0 0,0 0 0,8-6 0,77-60 0,-62 39 0,-23 23 0,1-1 0,-1 2 0,15-12 0,38-16 0,-34 20 0,-2 7 0,-11 7 0,-12 1 0,0-1 0,0 0 0,0 0 0,1 1 0,-1-1 0,0 0 0,0 0 0,0 1 0,0-1 0,0 0 0,1 0 0,-1 1 0,0-1 0,0 0 0,0 0 0,0 1 0,0-1 0,0 0 0,0 1 0,0-1 0,0 0 0,0 1 0,0-1 0,0 0 0,0 0 0,0 1 0,-1-1 0,1 0 0,0 0 0,0 1 0,0-1 0,0 0 0,0 0 0,-1 1 0,0 1 0,0-1 0,0 1 0,-1-1 0,1 1 0,0-1 0,-1 0 0,1 1 0,-1-1 0,1 0 0,-1 0 0,0 0 0,0 0 0,1 0 0,-4 1 0,-31 7 0,25-6 0,-18 5 0,-33 15 0,-16 5 0,67-25 0,-1 0 0,1-1 0,-1 0 0,-21 0 0,32-2 0,-1 0 0,1 0 0,0 0 0,0 0 0,-1 0 0,1-1 0,0 1 0,0 0 0,-1-1 0,1 1 0,0-1 0,0 1 0,-2-2 0,3 2 0,-1-1 0,1 1 0,0 0 0,-1-1 0,1 1 0,0-1 0,0 1 0,-1 0 0,1-1 0,0 1 0,0-1 0,0 1 0,0-1 0,0 1 0,-1-1 0,1 1 0,0-1 0,0 1 0,0 0 0,0-1 0,0 1 0,1-1 0,-1 1 0,0-2 0,1 1 0,-1 0 0,1-1 0,0 1 0,0-1 0,0 1 0,0 0 0,0 0 0,0-1 0,0 1 0,0 0 0,0 0 0,1 0 0,-1 0 0,0 1 0,1-1 0,-1 0 0,0 0 0,1 1 0,2-1 0,34-10 0,-25 8 0,-1 0 0,1-1 0,0 0 0,-1-1 0,20-12 0,-8 1 0,-15 9 0,1 1 0,0 0 0,0 0 0,0 1 0,15-6 0,-17 9 0,-6 2 0,1-1 0,-1 0 0,1 1 0,-1-1 0,0 0 0,0 0 0,1 0 0,-1-1 0,3-1 0,-5 3 0,0 0 0,0-1 0,0 1 0,-1 0 0,1 0 0,0 0 0,0-1 0,0 1 0,0 0 0,0 0 0,-1 0 0,1-1 0,0 1 0,0 0 0,0 0 0,-1 0 0,1 0 0,0 0 0,0 0 0,0-1 0,-1 1 0,1 0 0,0 0 0,0 0 0,0 0 0,-1 0 0,1 0 0,0 0 0,0 0 0,-1 0 0,1 0 0,0 0 0,0 0 0,-1 0 0,1 0 0,0 0 0,-12-1 0,8 2 0,0-1 0,0 0 0,0 1 0,0 0 0,0 0 0,0 0 0,0 1 0,1-1 0,-1 1 0,0 0 0,-6 4 0,8-4 0,0 0 0,0 0 0,0 0 0,0 0 0,0 1 0,0-1 0,1 1 0,-1-1 0,1 1 0,-1 0 0,1-1 0,0 1 0,0 0 0,1 0 0,-1 0 0,0 0 0,1 3 0,-1-3 0,1 1 0,0 0 0,-1 0 0,2-1 0,-1 1 0,0 0 0,1-1 0,-1 1 0,1-1 0,2 7 0,-2-9 0,0 1 0,0-1 0,0 0 0,1 1 0,-1-1 0,0 0 0,0 1 0,1-1 0,-1 0 0,1 0 0,-1 0 0,1 0 0,0-1 0,-1 1 0,1 0 0,0-1 0,-1 1 0,1-1 0,0 1 0,0-1 0,0 0 0,-1 0 0,4 0 0,5 0 0,1 0 0,-1-1 0,0-1 0,12-3 0,-9 2 0,0 0 0,17 0 0,8 4 0,-26 0 0,0-1 0,-1 0 0,1-1 0,15-2 0,-19 0 0,-1 0 0,1 0 0,-1 0 0,0-1 0,12-9 0,-11 8 0,-1 0 0,1 0 0,14-5 0,-22 10 0,0 0 0,0 0 0,1 0 0,-1 0 0,0 0 0,0 0 0,0 0 0,0 0 0,1 0 0,-1 0 0,0 0 0,0 0 0,0 0 0,0 0 0,0 0 0,1 0 0,-1 0 0,0 0 0,0 0 0,0 0 0,0-1 0,0 1 0,0 0 0,1 0 0,-1 0 0,0 0 0,0 0 0,0 0 0,0-1 0,0 1 0,0 0 0,0 0 0,0 0 0,0 0 0,0 0 0,0-1 0,0 1 0,0 0 0,0 0 0,1 0 0,-1 0 0,0-1 0,-1 1 0,1 0 0,0 0 0,0 0 0,0 0 0,0-1 0,-9-3 0,-15-2 0,2 6 0,18 0 0,0 0 0,0 0 0,0 0 0,0 0 0,0-1 0,0 1 0,0-1 0,0 0 0,0 0 0,1-1 0,-8-3 0,11 5 0,0 0 0,-1 0 0,1 0 0,0 0 0,0 0 0,-1-1 0,1 1 0,0 0 0,0 0 0,0 0 0,-1-1 0,1 1 0,0 0 0,0 0 0,0 0 0,0-1 0,-1 1 0,1 0 0,0-1 0,0 1 0,0 0 0,0 0 0,0-1 0,0 1 0,0 0 0,0 0 0,0-1 0,0 1 0,0 0 0,0-1 0,0 1 0,0 0 0,0 0 0,0-1 0,0 1 0,0 0 0,1-1 0,10-5 0,17 2 0,-21 3 0,0 1 0,0 0 0,0 0 0,8 2 0,-12-2 0,-1 1 0,0 0 0,0-1 0,0 1 0,1 0 0,-1 0 0,0 0 0,0 1 0,0-1 0,-1 0 0,1 1 0,0-1 0,0 1 0,-1 0 0,1 0 0,1 2 0,9 19 0,-10-19 0,0 0 0,1 0 0,-1-1 0,5 7 0,-5-8 0,-1-1 0,1 0 0,-1 1 0,1-1 0,0 0 0,0 0 0,-1 0 0,1 0 0,0 0 0,0-1 0,0 1 0,0-1 0,0 1 0,2 0 0,3 0-227,-1-1-1,0 1 1,1-1-1,-1 0 1,10-1-1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0:31.9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493 0 24575,'-1'0'0,"-1"1"0,0-1 0,0 1 0,0-1 0,1 1 0,-1 0 0,0 0 0,1-1 0,-1 1 0,-1 2 0,-8 3 0,-11 2 0,12-4 0,0-1 0,1 1 0,-1 1 0,-13 8 0,4 0 0,-27 14 0,28-18 0,0 1 0,-22 17 0,31-20 0,0-1 0,-12 6 0,15-9 0,-1 1 0,0 0 0,1 0 0,0 1 0,0 0 0,-7 7 0,-77 89 0,83-90 0,0-1 0,0 1 0,1 1 0,1-1 0,0 1 0,1 0 0,0 0 0,1 0 0,0 1 0,1-1 0,0 1 0,1 0 0,0 0 0,1-1 0,2 14 0,-2-25 0,0 0 0,0 0 0,0 0 0,0-1 0,0 1 0,0 0 0,0 0 0,0-1 0,1 1 0,-1 0 0,0 0 0,1-1 0,-1 1 0,0 0 0,1-1 0,-1 1 0,1 0 0,-1-1 0,1 1 0,-1-1 0,1 1 0,-1-1 0,1 1 0,0-1 0,0 1 0,0-1 0,0 0 0,0 0 0,0 0 0,0 0 0,0 0 0,-1 0 0,1-1 0,0 1 0,0 0 0,0 0 0,0-1 0,-1 1 0,1-1 0,0 1 0,0-1 0,-1 1 0,2-2 0,4-3 0,-1-1 0,0 1 0,9-13 0,6-15 0,-14 23 0,0-1 0,1 1 0,15-17 0,68-74 0,-83 96 0,-7 10 0,-8 12 0,-28 23 0,22-25 0,-16 21 0,-2 4 0,19-26 0,-13 21 0,22-27 0,1-1 0,0 1 0,0-1 0,1 1 0,0 0 0,0 0 0,-1 13 0,3-20 0,0 0 0,0 0 0,0 0 0,0 0 0,0 0 0,0 0 0,0 0 0,0 0 0,0 0 0,1 0 0,-1-1 0,0 1 0,0 0 0,1 0 0,-1 0 0,1 0 0,-1-1 0,1 1 0,-1 0 0,1 0 0,-1-1 0,1 1 0,1 1 0,-1-2 0,0 1 0,0-1 0,1 0 0,-1 1 0,0-1 0,0 0 0,0 0 0,1 0 0,-1 0 0,0 0 0,0 0 0,0 0 0,1 0 0,-1 0 0,2-1 0,3-1 0,0-1 0,0 1 0,0-1 0,0 0 0,7-5 0,-2 0 0,-1 0 0,0-1 0,-1 0 0,0-1 0,0 0 0,-1 0 0,0 0 0,-1-1 0,0-1 0,9-21 0,-10 23 0,6-14 0,-12 23 0,0 1 0,1-1 0,-1 0 0,0 0 0,0 1 0,1-1 0,-1 0 0,0 0 0,0 0 0,0 1 0,0-1 0,0 0 0,0 0 0,0 0 0,-1 1 0,1-1 0,0 0 0,0 0 0,-1 1 0,1-1 0,0 0 0,-1 0 0,1 1 0,-1-1 0,0 0 0,1 0 0,-1 1 0,0 0 0,0-1 0,0 1 0,1 0 0,-1 0 0,0 0 0,0 0 0,0 0 0,0-1 0,1 2 0,-1-1 0,0 0 0,0 0 0,0 0 0,0 0 0,0 0 0,1 1 0,-1-1 0,0 0 0,0 1 0,1-1 0,-1 1 0,-1 0 0,-19 13 0,20-13 0,-10 8 0,1 1 0,-18 22 0,1-1 0,-2 7 0,25-33 0,-1 0 0,1 0 0,0 0 0,0 1 0,0-1 0,1 1 0,0 0 0,0 0 0,1 0 0,-1 0 0,1 1 0,1-1 0,-1 1 0,1-1 0,0 1 0,0 10 0,1-20 0,1 1 0,-1-1 0,1 1 0,0-1 0,-1 1 0,1 0 0,0-1 0,0 1 0,1 0 0,1-4 0,20-26 0,-16 25 0,-1-1 0,-1 0 0,1-1 0,3-9 0,-7 12 0,-1-1 0,0 1 0,0-1 0,0 1 0,-1-1 0,0 1 0,-1-1 0,1 1 0,-1-1 0,-1 1 0,-2-12 0,-2-8 0,-9-81-1365,15 115-5461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0:44.7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286 622 24575,'3'-2'0,"0"-1"0,0 1 0,1 0 0,-1-1 0,7-1 0,8-6 0,-10 4 0,0 0 0,0 0 0,-1-1 0,0 0 0,0 0 0,-1 0 0,0-1 0,0 0 0,-1 0 0,5-11 0,-1-1 0,8-26 0,-10 26 0,13-27 0,-10 28 0,-2 3 0,10-23 0,-17 34 0,1 0 0,-1-1 0,0 1 0,0 0 0,0 0 0,-1-1 0,1 1 0,-1-1 0,-1-5 0,1 9 0,0 1 0,-1-1 0,1 1 0,0 0 0,-1-1 0,1 1 0,0 0 0,-1 0 0,0-1 0,1 1 0,-1 0 0,0 0 0,1 0 0,-1-1 0,0 1 0,0 0 0,0 0 0,-1-1 0,1 2 0,0-1 0,0 1 0,0 0 0,0 0 0,-1-1 0,1 1 0,0 0 0,0 0 0,0 0 0,0 0 0,0 0 0,0 0 0,0 0 0,0 0 0,0 0 0,0 1 0,0-1 0,-2 1 0,-4 3 0,0-1 0,0 2 0,0-1 0,0 1 0,-5 5 0,1-1 0,-8 5 0,1 2 0,1 0 0,0 1 0,1 1 0,1 0 0,-25 41 0,18-29 0,18-26 0,1 0 0,-1 1 0,1-1 0,0 1 0,0 0 0,0 0 0,1 0 0,-1 1 0,1-1 0,1 0 0,-3 10 0,3-11 0,1 1 0,0 0 0,0 0 0,0 0 0,1 0 0,0 0 0,-1-1 0,3 7 0,-2-10 0,-1 0 0,1 0 0,-1 0 0,1 0 0,-1 0 0,1 0 0,-1-1 0,1 1 0,0 0 0,-1 0 0,1-1 0,0 1 0,0 0 0,0-1 0,-1 1 0,1-1 0,0 1 0,2 0 0,-2-1 0,1 0 0,-1 0 0,1 0 0,0 0 0,-1 0 0,1 0 0,-1 0 0,1 0 0,0-1 0,-1 1 0,1-1 0,-1 1 0,1-1 0,-1 1 0,3-3 0,23-13 0,-1-2 0,-1-1 0,41-39 0,-24 21 0,10-10 0,-34 28 0,2 1 0,0 1 0,1 1 0,30-17 0,-32 23 0,1-1 0,27-23 0,-40 26 0,-12 7 0,-18 8 0,-225 114 0,132-60 0,93-49 0,-36 29 0,3-2 0,44-32 0,0 1 0,0 0 0,-16 17 0,26-24 0,1 0 0,0 1 0,0 0 0,0-1 0,0 1 0,0-1 0,-2 5 0,3-6 0,0 0 0,0 0 0,0 0 0,0 0 0,0 0 0,0 1 0,0-1 0,0 0 0,0 0 0,0 0 0,0 0 0,0 0 0,0 1 0,0-1 0,0 0 0,0 0 0,0 0 0,0 0 0,0 0 0,0 1 0,0-1 0,1 0 0,-1 0 0,0 0 0,0 0 0,0 0 0,0 0 0,0 0 0,0 0 0,0 1 0,0-1 0,1 0 0,-1 0 0,0 0 0,0 0 0,0 0 0,11-2 0,8-7 0,0-1 0,0 0 0,20-16 0,-29 19 0,89-57 0,-87 56 0,1 2 0,1-1 0,-1 2 0,1-1 0,19-3 0,-15 4 0,-2 1 0,-12 4 0,-11 3 0,-14 6 0,-39 23 0,-4 2 0,52-29 0,1 2 0,0-1 0,-16 14 0,-3 2 0,12-10 0,1 0 0,-16 16 0,1-5 0,25-18 0,0 0 0,0 0 0,-6 6 0,13-11 0,0 1 0,0-1 0,-1 0 0,1 0 0,0 1 0,0-1 0,0 0 0,-1 0 0,1 0 0,0 1 0,0-1 0,-1 0 0,1 0 0,0 0 0,-1 0 0,1 0 0,0 0 0,0 1 0,-1-1 0,1 0 0,0 0 0,-1 0 0,1 0 0,0 0 0,0 0 0,-1 0 0,1 0 0,0 0 0,-1 0 0,1 0 0,-3-9 0,4-13 0,1 13 0,1 0 0,0 0 0,1 0 0,0 1 0,8-14 0,10-20 0,-19 33 0,0 0 0,0 1 0,0 0 0,1 0 0,0 0 0,1 0 0,-1 0 0,2 1 0,-1 0 0,1 0 0,7-7 0,1 2 0,0-1 0,18-24 0,15-14 0,-33 39 0,1 0 0,17-9 0,9-6 0,-40 27 0,-1-1 0,1 1 0,0-1 0,0 1 0,-1-1 0,1 0 0,-1 1 0,1-1 0,0 1 0,-1-1 0,1 0 0,-1 0 0,1 1 0,-1-1 0,0 0 0,1 0 0,-1 0 0,0 1 0,1-3 0,-1 3 0,0-1 0,-1 1 0,1-1 0,0 1 0,-1 0 0,1-1 0,0 1 0,-1 0 0,1-1 0,0 1 0,-1 0 0,1-1 0,0 1 0,-1 0 0,1-1 0,-1 1 0,1 0 0,-1 0 0,1 0 0,-1 0 0,1-1 0,-1 1 0,1 0 0,-1 0 0,-7-1 0,0 0 0,0 1 0,-9 0 0,12 0 0,-51 0 0,-61 2 0,24 12 0,107-17 0,0 0 0,21-9 0,-20 6 0,1 1 0,1 0 0,28-3 0,82 7 0,-126 1 0,1-1 0,-1 1 0,1 0 0,0-1 0,-1 1 0,1-1 0,-1 1 0,1-1 0,-1 0 0,2-1 0,-2 2 0,-1 0 0,0-1 0,0 1 0,0 0 0,1 0 0,-1 0 0,0 0 0,0-1 0,0 1 0,0 0 0,1 0 0,-1-1 0,0 1 0,0 0 0,0 0 0,0 0 0,0-1 0,0 1 0,0 0 0,0 0 0,0-1 0,0 1 0,0 0 0,0-1 0,0 1 0,0-1 0,0 1 0,-1-1 0,1 1 0,0-1 0,-1 1 0,1 0 0,-1-1 0,1 1 0,0 0 0,-1-1 0,1 1 0,-1 0 0,1-1 0,-1 1 0,1 0 0,-1 0 0,0-1 0,-12-2 0,0 0 0,0 0 0,-1 2 0,1-1 0,0 2 0,-1 0 0,1 0 0,-26 5 0,15 0 0,19-3 0,0 0 0,0-1 0,0 0 0,0 0 0,0 0 0,-1-1 0,1 0 0,0 0 0,0 0 0,-1-1 0,-6-1 0,11 2 0,1 0 0,-1 0 0,0-1 0,1 1 0,-1 0 0,0-1 0,1 1 0,-1-1 0,0 1 0,1-1 0,-1 1 0,1-1 0,-1 1 0,1-1 0,-1 1 0,1-1 0,-1 0 0,1 1 0,0-1 0,-1 0 0,1 1 0,0-1 0,-1 0 0,1 1 0,0-1 0,0-1 0,0 1 0,0-1 0,0 1 0,1-1 0,-1 1 0,1 0 0,-1 0 0,1-1 0,-1 1 0,1 0 0,0 0 0,-1 0 0,1 0 0,2-2 0,0-1 0,0 1 0,0 0 0,1 0 0,0 0 0,-1 0 0,1 1 0,0 0 0,6-3 0,12-1 0,1 1 0,25-3 0,31-7 0,-62 10 0,9-2 0,0 0 0,0 2 0,38-4 0,-79 11 0,0-1 0,0 2 0,-17 4 0,-51 19 0,30-9 0,-65 26 0,-5 1 0,119-43 0,-3 1 0,0 0 0,0 0 0,-12 7 0,18-9 0,0 1 0,1-1 0,-1 0 0,0 1 0,0-1 0,0 1 0,1-1 0,-1 1 0,0-1 0,1 1 0,-1 0 0,1-1 0,-1 1 0,0 0 0,1-1 0,0 1 0,-1 0 0,1 0 0,-1 0 0,1-1 0,0 1 0,-1 0 0,1 0 0,0 0 0,0 0 0,0 0 0,0-1 0,0 1 0,0 0 0,0 0 0,0 0 0,0 0 0,0 0 0,0 0 0,1-1 0,-1 1 0,0 0 0,1 0 0,-1 0 0,0-1 0,2 3 0,-1-2 0,0 0 0,1 1 0,-1-1 0,1 0 0,-1 0 0,1 0 0,0 0 0,0 0 0,-1 0 0,1 0 0,3 0 0,24 7 0,-16-5 0,-12-2 0,21 5 0,24 3 0,-38-8 0,-1 0 0,1-1 0,0 0 0,0 0 0,-1-1 0,1 0 0,7-2 0,10-2 0,0 2 0,0 0 0,0 2 0,0 0 0,34 5 0,-58-4 0,1 0 0,0 0 0,-1 0 0,1 1 0,0-1 0,-1 1 0,1-1 0,-1 1 0,1-1 0,0 1 0,-1 0 0,0 0 0,1 0 0,-1 0 0,3 2 0,-3-2 0,-1 0 0,0 0 0,1-1 0,-1 1 0,1 0 0,-1 0 0,0 0 0,0 0 0,1 0 0,-1 0 0,0 0 0,0 0 0,0 0 0,0 0 0,0 0 0,0 0 0,-1 0 0,1 0 0,0 0 0,0-1 0,-1 1 0,1 0 0,0 0 0,-1 0 0,1 0 0,-1 0 0,1-1 0,-2 2 0,2-1 0,-1-1 0,1 0 0,0 1 0,-1-1 0,1 1 0,0-1 0,0 1 0,-1-1 0,1 1 0,0-1 0,0 1 0,0-1 0,0 1 0,-1-1 0,1 1 0,0-1 0,0 1 0,0-1 0,0 1 0,0-1 0,0 1 0,0-1 0,1 1 0,-1-1 0,0 1 0,0-1 0,0 1 0,1 0 0,12 6 0,-11-7 0,-1 1 0,1-1 0,0 1 0,-1 0 0,1 0 0,-1-1 0,1 1 0,-1 0 0,0 0 0,3 3 0,-2-2 0,-1 0 0,1 1 0,-1-1 0,1 1 0,-1-1 0,0 1 0,0-1 0,0 1 0,-1 0 0,1 0 0,-1-1 0,1 1 0,-1 4 0,-1 1 0,1 0 0,-1 0 0,-3 10 0,-3 21 0,7-38 0,0 0 0,0 0 0,0 0 0,0 0 0,0 0 0,0 1 0,0-1 0,0 0 0,0 0 0,1 0 0,-1 0 0,0 0 0,1 0 0,-1 0 0,1 0 0,-1 0 0,1 0 0,-1 0 0,1 0 0,0 0 0,0 0 0,-1 0 0,1 0 0,0-1 0,0 1 0,0 0 0,0-1 0,0 1 0,0-1 0,0 1 0,0-1 0,0 1 0,0-1 0,2 1 0,-1-1 0,1 0 0,-1 0 0,0 0 0,1 0 0,-1-1 0,0 1 0,1-1 0,-1 1 0,0-1 0,1 0 0,-1 0 0,0 0 0,0 0 0,0-1 0,0 1 0,2-2 0,61-37 0,-91 57 0,17-12 0,1 0 0,0 1 0,0 0 0,-7 7 0,6-3 0,1-1 0,-15 22 0,22-29 0,-1 0 0,1 1 0,0-1 0,0 0 0,-1 0 0,2 1 0,-1-1 0,0 0 0,0 1 0,1-1 0,0 1 0,-1-1 0,1 1 0,0-1 0,0 1 0,0-1 0,0 1 0,1-1 0,-1 1 0,1-1 0,0 1 0,1 3 0,-2-6 0,1 1 0,-1-1 0,1 1 0,-1-1 0,1 1 0,-1-1 0,1 0 0,0 1 0,-1-1 0,1 0 0,-1 1 0,1-1 0,0 0 0,-1 0 0,1 0 0,0 1 0,0-1 0,-1 0 0,1 0 0,0 0 0,-1 0 0,1 0 0,0 0 0,-1-1 0,1 1 0,0 0 0,-1 0 0,1 0 0,0-1 0,-1 1 0,1 0 0,0-1 0,-1 1 0,1 0 0,-1-1 0,1 1 0,0-1 0,22-18 0,-7 0 0,-1 4 0,0-2 0,15-25 0,-23 30 0,0-1 0,5-15 0,-7 14 0,13-22 0,-14 30 0,0 0 0,0 0 0,1 1 0,-1 0 0,1 0 0,0 0 0,10-6 0,-14 11 0,-1 0 0,0-1 0,1 1 0,-1 0 0,0 0 0,1-1 0,-1 1 0,0 0 0,1 0 0,-1 0 0,1 0 0,-1 0 0,0-1 0,1 1 0,-1 0 0,1 0 0,-1 0 0,0 0 0,1 0 0,-1 0 0,1 0 0,-1 1 0,1-1 0,-1 0 0,0 0 0,1 0 0,-1 0 0,1 0 0,-1 1 0,0-1 0,1 0 0,-1 1 0,1-1 0,-1 1 0,1 0 0,-1 0 0,1 0 0,-1 0 0,0 0 0,1 0 0,-1 0 0,0 0 0,0 0 0,0 0 0,0 2 0,0 2 0,0-1 0,0 0 0,-1 0 0,0 1 0,-2 6 0,-1-3 0,-1 0 0,0-1 0,0 0 0,-1 0 0,-6 7 0,-13 15 0,19-19 0,1-2 0,0-1 0,-12 12 0,16-17 0,-1-1 0,0 1 0,1-1 0,-1 1 0,0-1 0,0 0 0,0 0 0,0 0 0,0 0 0,0 0 0,0-1 0,0 1 0,-1 0 0,1-1 0,0 0 0,-3 1 0,2-1 0,-1-1 0,1 1 0,0 0 0,-1-1 0,1 0 0,0 0 0,-1 0 0,1 0 0,0 0 0,-3-2 0,-1-2 0,0 1 0,-11-12 0,13 12 0,3 2 0,1 1 0,-1 0 0,0-1 0,0 1 0,0 0 0,0 0 0,0 0 0,0 1 0,-1-1 0,1 0 0,0 1 0,0-1 0,0 1 0,-1 0 0,1-1 0,0 1 0,0 0 0,-1 1 0,1-1 0,-3 1 0,-4 1 0,1 1 0,0 0 0,0 1 0,-9 4 0,9-3 0,-1-1 0,-15 5 0,8-4-682,-29 11-1,36-12-6143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0:59.5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1 529 24575,'1'-2'0,"-1"0"0,1 1 0,0-1 0,0 0 0,0 0 0,0 1 0,1-1 0,-1 1 0,0-1 0,1 1 0,1-2 0,2-2 0,1-3 0,-1 1 0,1-2 0,5-10 0,-7 9 0,2 1 0,9-12 0,2-4 0,-12 19 0,0-1 0,0 0 0,0 1 0,1 0 0,8-7 0,12-13 0,2-1 0,-26 25 0,0 1 0,0-1 0,0 1 0,0 0 0,1 0 0,-1 0 0,1 0 0,-1 0 0,1 0 0,-1 0 0,1 1 0,2-1 0,-3 1 0,0 1 0,0-1 0,0 0 0,-1 1 0,1 0 0,0-1 0,0 1 0,-1 0 0,1 0 0,-1 0 0,1 0 0,-1 0 0,1 0 0,-1 0 0,1 1 0,-1-1 0,0 0 0,0 1 0,2 2 0,2 3 0,-1 0 0,0 0 0,3 8 0,0 1 0,-6-11 0,1 0 0,0 0 0,1 0 0,-1 0 0,1 0 0,0-1 0,0 1 0,0-1 0,7 6 0,-7-7 0,1 1 0,0 0 0,0-1 0,1 0 0,-1 0 0,10 4 0,-13-6 0,0-1 0,1 1 0,-1-1 0,1 0 0,-1 1 0,1-1 0,-1 0 0,0 0 0,1 0 0,-1 0 0,1 0 0,-1-1 0,1 1 0,-1 0 0,0-1 0,1 1 0,-1-1 0,1 1 0,-1-1 0,0 0 0,0 1 0,1-1 0,-1 0 0,0 0 0,0 0 0,0 0 0,1-1 0,0 0 0,0 0 0,0 0 0,-1 0 0,1 0 0,-1 0 0,1-1 0,-1 1 0,0 0 0,0-1 0,0 1 0,0-1 0,0 1 0,-1-1 0,1 1 0,-1-1 0,1 0 0,-1 1 0,0-1 0,0 0 0,0 1 0,-1-1 0,1 1 0,-1-1 0,1 0 0,-1 1 0,0-1 0,0 1 0,0 0 0,0-1 0,0 1 0,-4-4 0,2 2 0,0 0 0,0 0 0,-1 0 0,1 1 0,-1-1 0,0 1 0,0 0 0,0 1 0,-1-1 0,1 1 0,-1-1 0,1 1 0,-1 1 0,0-1 0,-10-2 0,-10 1 0,14 2 0,-1 0 0,1-1 0,0 0 0,-18-7 0,26 8 0,0-1 0,0 1 0,1-1 0,-1 1 0,1-1 0,-1 0 0,1 0 0,0 0 0,-1 0 0,1 0 0,0-1 0,0 1 0,1-1 0,-1 1 0,0-1 0,1 0 0,0 0 0,0 1 0,-1-1 0,2 0 0,-1 0 0,-1-4 0,2 4 0,0 0 0,-1 0 0,1 0 0,0 0 0,1 0 0,-1 0 0,0 0 0,1 0 0,0 0 0,-1 1 0,1-1 0,1 0 0,-1 0 0,0 0 0,0 1 0,1-1 0,0 1 0,-1-1 0,1 1 0,0 0 0,0-1 0,1 1 0,-1 0 0,0 0 0,1 1 0,-1-1 0,1 0 0,-1 1 0,1 0 0,0-1 0,0 1 0,-1 0 0,1 0 0,0 1 0,4-2 0,93-16 0,-74 13 0,-18 3 0,1 0 0,-1 1 0,1 0 0,-1 0 0,1 1 0,9 1 0,-16-1 0,0 1 0,1-1 0,-1 1 0,0 0 0,0 0 0,0 0 0,1 0 0,-1 0 0,0 0 0,-1 1 0,1-1 0,0 1 0,0-1 0,-1 1 0,1 0 0,0-1 0,-1 1 0,0 0 0,1 0 0,-1 0 0,0 0 0,0 1 0,0-1 0,-1 0 0,1 0 0,0 0 0,0 4 0,0-2 0,0 0 0,0-1 0,0 1 0,1 0 0,0-1 0,0 1 0,3 5 0,-4-9 0,-1 1 0,1-1 0,-1 1 0,1 0 0,-1-1 0,1 1 0,0-1 0,-1 1 0,1-1 0,0 0 0,-1 1 0,1-1 0,0 0 0,0 1 0,-1-1 0,1 0 0,0 0 0,0 1 0,0-1 0,-1 0 0,1 0 0,0 0 0,0 0 0,0 0 0,0 0 0,-1-1 0,1 1 0,0 0 0,0 0 0,-1-1 0,1 1 0,0 0 0,0-1 0,-1 1 0,1 0 0,0-1 0,-1 1 0,1-1 0,-1 1 0,1-1 0,0 0 0,-1 1 0,1-1 0,0-1 0,2-2 0,0 0 0,0 0 0,0-1 0,0 0 0,-1 0 0,1 0 0,-1 0 0,2-10 0,-3 12 0,0 0 0,0-1 0,-1 1 0,1-1 0,-1 1 0,0-1 0,0 1 0,0-1 0,-1 1 0,1 0 0,-1-1 0,0 1 0,1-1 0,-4-4 0,4 8 0,0-1 0,0 1 0,0 0 0,0 0 0,0 0 0,0 0 0,0 0 0,0 0 0,0 0 0,0 0 0,0 0 0,0-1 0,0 1 0,0 0 0,0 0 0,0 0 0,-1 0 0,1 0 0,0 0 0,0 0 0,0 0 0,0 0 0,0 0 0,0 0 0,0 0 0,0 0 0,0 0 0,0 0 0,-1 0 0,1-1 0,0 1 0,0 0 0,0 0 0,0 0 0,0 0 0,0 0 0,0 0 0,0 0 0,0 0 0,-1 1 0,1-1 0,0 0 0,0 0 0,0 0 0,0 0 0,0 0 0,0 0 0,0 0 0,0 0 0,0 0 0,-1 0 0,-1 7 0,-1 9 0,3 57 0,-1 4 0,-2-63 0,0-11 0,-2-8 0,-12-23 0,1 1 0,-15-35 0,31 61 0,0 0 0,-1 1 0,1-1 0,0 0 0,0 0 0,-1 0 0,1 0 0,0 0 0,0 0 0,0 1 0,0-1 0,0 0 0,0 0 0,1 0 0,-1 0 0,0 0 0,0 1 0,1-1 0,-1 0 0,0 0 0,1 0 0,-1 1 0,1-1 0,-1 0 0,1 0 0,-1 1 0,1-1 0,0 1 0,0-2 0,3 0 0,0-1 0,0 0 0,0 1 0,7-3 0,-7 3 0,-1 1 0,0-1 0,1 0 0,-1 1 0,0-2 0,4-2 0,-5 3 0,0-1 0,0 0 0,0 0 0,-1 0 0,1 0 0,-1-1 0,0 1 0,0 0 0,0-1 0,0 1 0,0 0 0,0-5 0,-1-3 0,1 0 0,-3-16 0,7 63 5,3 46-1375,-8-65-5456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42.30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4:52.23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49:00.96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2106 3800 24575,'-1'10'0,"0"0"0,-1 0 0,-4 14 0,2-8 0,0 1 0,3-7 0,-1-1 0,0 0 0,-1 0 0,0 0 0,0 0 0,-1 0 0,-6 9 0,8-16 0,0 0 0,0 0 0,0-1 0,0 1 0,0 0 0,-1-1 0,1 1 0,-1-1 0,1 0 0,-1 0 0,1 0 0,-1 0 0,0 0 0,0-1 0,1 1 0,-1-1 0,0 0 0,-5 0 0,-6 0 0,0-1 0,-22-5 0,18 2 0,-39-7 0,-73-26 0,104 29 0,-1 1 0,1 1 0,-1 1 0,-54-2 0,-82 11 0,79 5 0,1 3 0,1 4 0,0 3 0,-97 38 0,165-52 0,6-3 0,1 0 0,0 1 0,1-1 0,-1 2 0,0-1 0,1 1 0,0 0 0,-7 5 0,13-8 0,5-4 0,6-5 0,128-107 0,3-23 0,-128 125 0,26-21 0,-29 26 0,-8 5 0,0-1 0,0 1 0,0 0 0,0-1 0,-1 1 0,0-1 0,1 0 0,-2 0 0,1 0 0,0 0 0,-1 0 0,1 0 0,-1 0 0,0-5 0,2-8 0,-1-1 0,-1-19 0,-1 33 0,0-16 0,1 8 0,-1-1 0,-1 1 0,-2-16 0,2 24 0,1 0 0,-2 1 0,1-1 0,0 0 0,-1 0 0,0 1 0,0-1 0,0 1 0,0 0 0,0-1 0,-1 1 0,1 0 0,-1 0 0,-4-3 0,-4-2 0,0 1 0,-1 0 0,0 1 0,0 0 0,0 0 0,-1 2 0,0-1 0,-22-3 0,-3 1 0,-70-3 0,58 9 0,-1 2 0,1 2 0,0 2 0,0 3 0,1 2 0,0 1 0,-88 35 0,128-42 0,1-1 0,-1 2 0,1-1 0,0 1 0,0 0 0,0 1 0,0 0 0,1 0 0,0 1 0,1 0 0,-1 0 0,2 0 0,-1 1 0,-7 13 0,10-17 0,0 1 0,0-1 0,-1 0 0,1 0 0,-1 0 0,-6 4 0,-12 14 0,22-21 0,0-1 0,-1 1 0,1-1 0,0 1 0,0-1 0,0 1 0,0-1 0,-1 1 0,1-1 0,0 1 0,0-1 0,0 1 0,0-1 0,0 1 0,0-1 0,1 1 0,-1-1 0,0 1 0,0-1 0,0 1 0,0-1 0,1 1 0,-1-1 0,0 1 0,0-1 0,1 1 0,-1-1 0,0 1 0,1-1 0,-1 0 0,1 1 0,15 13 0,-12-12 0,14 11 0,2-1 0,-1-1 0,37 15 0,-30-15 0,39 23 0,-62-32 0,-1-1 0,0 1 0,1-1 0,-1 1 0,0 0 0,0 0 0,0 0 0,0 0 0,-1 1 0,1-1 0,-1 0 0,1 1 0,-1-1 0,0 1 0,0-1 0,0 1 0,0 0 0,0 0 0,0 3 0,-1-4 0,0 1 0,0-1 0,0 1 0,-1-1 0,1 1 0,-1-1 0,0 0 0,0 1 0,1-1 0,-2 0 0,1 1 0,0-1 0,0 0 0,-1 0 0,1 0 0,-1 0 0,1 0 0,-1-1 0,0 1 0,0 0 0,-3 2 0,-3 0 0,0 1 0,0-1 0,0 0 0,0-1 0,-1 0 0,1 0 0,-15 2 0,15-4 0,0 1 0,0 0 0,1 0 0,-1 1 0,1 0 0,0 0 0,0 1 0,0-1 0,0 2 0,-7 5 0,-34 29 0,48-38 0,-1-1 0,1 0 0,0 0 0,-1 1 0,1-1 0,0 0 0,0 1 0,-1-1 0,1 0 0,0 1 0,0-1 0,0 0 0,0 1 0,-1-1 0,1 1 0,0-1 0,0 0 0,0 1 0,0-1 0,0 1 0,0-1 0,0 0 0,0 1 0,0-1 0,0 1 0,0-1 0,0 0 0,0 1 0,1-1 0,-1 1 0,0-1 0,0 0 0,0 1 0,0-1 0,1 0 0,-1 1 0,0-1 0,0 0 0,1 1 0,-1-1 0,0 0 0,1 1 0,-1-1 0,0 0 0,1 0 0,-1 0 0,0 1 0,1-1 0,-1 0 0,1 0 0,-1 0 0,0 0 0,1 0 0,-1 0 0,1 0 0,-1 0 0,0 0 0,1 0 0,26 4 0,-27-4 0,9 0 0,0-1 0,-1 0 0,1 0 0,-1-1 0,1 0 0,-1 0 0,1-1 0,14-7 0,2-3 0,32-23 0,-36 23 0,19-13 0,-1-2 0,64-59 0,-101 85 0,1-1 0,-1 0 0,1 0 0,-1 0 0,0 0 0,0 0 0,0 0 0,-1 0 0,1-1 0,-1 1 0,2-7 0,-2 2 0,-1 1 0,1-1 0,-1 1 0,-1-10 0,0 5 0,1 0 0,0-1 0,1 0 0,0 0 0,1 0 0,7-24 0,-1 12 0,22-44 0,-25 58 0,-1 0 0,5-20 0,5-13 0,5 9 0,-14 27 0,0 1 0,-1-2 0,5-9 0,2-21 0,-8 27 0,1 0 0,0 1 0,0-1 0,7-12 0,4-1 0,1 1 0,0 1 0,25-28 0,-31 41 0,0 0 0,0 1 0,1 0 0,0 1 0,1 0 0,0 1 0,0 0 0,24-9 0,-12 6 0,26-15 0,19-8 0,-5 14 0,-41 13 0,27-11 0,-28 8 0,1 1 0,0 0 0,0 2 0,1 1 0,46-5 0,221 9 0,-255 6 0,0 2 0,0 1 0,0 2 0,35 15 0,-2-2 0,230 94 0,-69-24 0,-208-86 0,0 0 0,0-2 0,0 0 0,0-2 0,1 0 0,0-2 0,30-1 0,222-2 0,-177 2 0,-73 1 0,-25-1 0,0 0 0,0 0 0,0 0 0,0 0 0,-1 0 0,1 0 0,0 0 0,0 0 0,0 1 0,0-1 0,0 0 0,0 0 0,0 0 0,0 0 0,0 0 0,0 0 0,-1 0 0,1 0 0,0 0 0,0 0 0,0 1 0,0-1 0,0 0 0,0 0 0,0 0 0,0 0 0,0 0 0,0 0 0,0 0 0,0 0 0,0 1 0,0-1 0,0 0 0,0 0 0,0 0 0,0 0 0,0 0 0,0 0 0,0 0 0,0 0 0,0 1 0,0-1 0,0 0 0,1 0 0,-1 0 0,0 0 0,0 0 0,0 0 0,0 0 0,0 0 0,0 0 0,0 0 0,0 1 0,0-1 0,0 0 0,0 0 0,1 0 0,-17 7 0,0-1 0,0 0 0,-30 7 0,16-6 0,-282 79 0,245-67 0,-79 34 0,106-35 0,0 2 0,2 1 0,-38 28 0,74-48 0,0 1 0,0-1 0,1 0 0,-1 1 0,1-1 0,-1 1 0,1-1 0,-1 1 0,1 0 0,0-1 0,0 1 0,0 0 0,0 0 0,0 0 0,0 0 0,1 0 0,-1 0 0,1 0 0,-1 0 0,1 0 0,0 0 0,0 0 0,0 1 0,0-1 0,0 0 0,0 0 0,0 0 0,1 0 0,-1 0 0,1 0 0,0 0 0,-1 0 0,1 0 0,0 0 0,0 0 0,2 2 0,4 6 0,0-2 0,0 1 0,0-1 0,1 0 0,16 12 0,13 7 0,1-1 0,1-2 0,1-1 0,47 18 0,178 52 0,-219-80 0,0-2 0,1-2 0,1-2 0,-1-2 0,94-3 0,-77-4 0,0 3 0,-1 3 0,119 22 0,146 49 0,-316-70 0,-28-6 0,-27-6 0,0-2 0,1-2 0,1-1 0,-50-24 0,67 25 0,-25-17 0,-12-6 0,-23-8 0,-598-241 0,663 278 0,0 0 0,-1 2 0,0 0 0,0 1 0,0 1 0,-25 2 0,-50-4 0,-146-28 0,168 20 0,11 0 0,2-4 0,-108-40 0,58 17 0,92 32 0,-68-20 0,71 22 0,-1 2 0,1-1 0,-26 0 0,36 4 0,0-1 0,0 1 0,0 0 0,0 0 0,0 1 0,0-1 0,0 1 0,0 0 0,0 1 0,1-1 0,-1 1 0,-6 5 0,-4 4 0,1 1 0,-14 17 0,-7 5 0,-443 422 0,365-346 0,49-47 0,-78 73 0,99-99 0,-69 47 0,104-80 0,0 0 0,0 0 0,-1 0 0,0-1 0,0-1 0,0 1 0,0-2 0,0 1 0,0-1 0,-1 0 0,1-1 0,-20 0 0,9-2 0,7 1 0,-21-3 0,29 2 0,1 0 0,0 0 0,-1-1 0,1 1 0,0-1 0,0 0 0,0 0 0,-6-5 0,4 2 0,0 1 0,0 0 0,-1 0 0,1 1 0,-1 0 0,1 0 0,-1 0 0,0 1 0,0 0 0,-1 0 0,1 1 0,0 0 0,-12 0 0,-84 1 0,42 1 0,58-1 0,0 0 0,0 0 0,0 1 0,0-1 0,1 1 0,-1-1 0,0 1 0,0 0 0,1 0 0,-1 0 0,1 1 0,-1-1 0,1 1 0,-1-1 0,1 1 0,0 0 0,-3 2 0,4-2 0,0-1 0,0 1 0,-1 0 0,1-1 0,1 1 0,-1 0 0,0 0 0,0 0 0,1 0 0,-1 0 0,1 0 0,0 0 0,-1 0 0,1 0 0,0 0 0,0 0 0,0 0 0,0 0 0,1 0 0,-1 0 0,1 0 0,-1 0 0,1 0 0,1 3 0,1 2 0,0-1 0,1 1 0,0-1 0,1 0 0,-1 0 0,1 0 0,0 0 0,0-1 0,1 0 0,0 0 0,0-1 0,7 5 0,11 5 0,0-1 0,26 9 0,-25-11 0,18 7 0,75 21 0,127 44 0,-221-74 0,0-1 0,1-1 0,0-1 0,0-1 0,0-2 0,1 0 0,0-2 0,29-1 0,-48-1 0,1 0 0,-1 0 0,0-1 0,0 1 0,0-2 0,0 1 0,-1-1 0,1 0 0,-1 0 0,1-1 0,-1 0 0,0 0 0,10-10 0,1-2 0,-2-1 0,0-1 0,13-21 0,23-28 0,-42 58 0,1 0 0,0 1 0,0 0 0,1 0 0,0 1 0,16-7 0,4-1 0,37-11 0,-61 24 0,0 0 0,0 0 0,0 0 0,0 1 0,0 0 0,0 0 0,13 1 0,-18 0 0,0 0 0,0 1 0,0-1 0,0 1 0,0 0 0,0-1 0,0 1 0,0 0 0,0 0 0,0 0 0,0 0 0,0 1 0,0-1 0,-1 0 0,1 1 0,-1 0 0,1-1 0,-1 1 0,1 0 0,-1-1 0,0 1 0,0 0 0,0 0 0,0 0 0,0 0 0,-1 0 0,1 0 0,0 0 0,0 4 0,0 6 0,0 0 0,0 0 0,-1 0 0,-1 0 0,-3 21 0,2-13 0,-1 22 0,3-35 0,1-1 0,-1 0 0,1 0 0,0 0 0,1 0 0,-1 0 0,6 11 0,74 180 0,-37-86 0,-36-89 0,-1 0 0,5 36 0,-6-31 0,9 33 0,-8-40 0,25 67 0,-25-73 0,0 0 0,0 0 0,18 24 0,152 172 0,-164-195 0,-1 1 0,-1 0 0,0 0 0,-1 1 0,10 23 0,-20-39 0,1 0 0,-1 0 0,1 0 0,-1 1 0,1-1 0,0 0 0,-1 0 0,1 0 0,0 0 0,0 0 0,0-1 0,-1 1 0,1 0 0,0 0 0,0 0 0,0-1 0,0 1 0,1-1 0,-1 1 0,0-1 0,0 1 0,0-1 0,0 1 0,1-1 0,-1 0 0,0 0 0,0 0 0,1 0 0,-1 0 0,0 0 0,0 0 0,0 0 0,1 0 0,-1 0 0,0-1 0,0 1 0,2-1 0,0-1 0,0 1 0,0-1 0,0 0 0,0 0 0,0 0 0,-1-1 0,1 1 0,-1 0 0,0-1 0,0 0 0,0 0 0,3-5 0,1-5 0,0 0 0,-2 0 0,1-1 0,-2 1 0,0-1 0,1-15 0,3-86 0,-7 104 0,0-268 0,-1 114 0,-2 122 0,-1 0 0,-3 1 0,-16-61 0,4 17 0,-76-347 0,92 417 0,1 0 0,0-22 0,1 24 0,0-1 0,-5-26 0,3 37 0,0 9 0,-3 16 0,5-13 0,-29 111 0,-52 233 0,76-313 0,0 0 0,3 1 0,1-1 0,6 63 0,-4-101 0,0 0 0,0 0 0,0 1 0,1-1 0,-1 0 0,0 0 0,0 0 0,1 0 0,-1 0 0,1 0 0,-1 0 0,1 0 0,0 0 0,0 2 0,0-3 0,-1 0 0,0 0 0,1 0 0,-1 1 0,0-1 0,1 0 0,-1 0 0,0 0 0,1 0 0,-1 0 0,0 0 0,1 0 0,-1 0 0,0 0 0,1 0 0,-1 0 0,1 0 0,-1 0 0,0 0 0,1 0 0,-1 0 0,0-1 0,1 1 0,-1 0 0,0 0 0,1 0 0,-1 0 0,0-1 0,1 1 0,1-3 0,1 1 0,-1-1 0,0 1 0,1-1 0,-1 0 0,0 0 0,-1 0 0,3-5 0,20-52 0,26-107 0,-23 72 0,155-406 0,-134 397 0,5 2 0,106-153 0,-142 230 0,2 0 0,0 2 0,35-32 0,-48 49 0,0 1 0,1 0 0,0 0 0,0 0 0,0 1 0,1 1 0,0-1 0,-1 1 0,1 0 0,0 1 0,0 0 0,0 0 0,1 1 0,-1 0 0,0 0 0,1 1 0,10 1 0,-1 1 0,0 1 0,0 1 0,34 11 0,-45-12 0,0 0 0,0 0 0,0 0 0,-1 1 0,1 0 0,-1 1 0,0-1 0,-1 1 0,1 0 0,-1 1 0,0-1 0,6 9 0,-8-9 0,-1 0 0,0 0 0,0 0 0,0 0 0,-1 0 0,1 1 0,-1-1 0,-1 0 0,1 8 0,-3 52 0,1-54 0,-2 19-268,-2-1 0,-1 0 0,-1 1 0,-1-2 0,-2 1 0,-18 35-1,-9 9-1250,-48 70 0,-37 51-174,-57 95 5449,171-276-3499,-22 38 1254,28-46-1390,-1 0-1,1 0 1,1 0-1,-1 0 0,1 0 1,0 1-1,0-1 1,0 7-1,1-12-120,0 1 0,0 0 0,0-1 0,0 1 0,0 0 0,0-1 0,1 1 0,-1 0 0,0-1 0,0 1 0,1-1 0,-1 1 0,0-1 0,1 1 0,-1 0 0,0-1 0,1 1 0,-1-1 0,1 0 0,-1 1 0,1-1 0,-1 1 0,1-1 0,-1 0 0,1 1 0,-1-1 0,1 0 0,0 1 0,-1-1 0,1 0 0,0 0 0,-1 0 0,1 0 0,-1 0 0,1 1 0,0-1 0,-1 0 0,1 0 0,0-1 0,-1 1 0,1 0 0,0 0 0,-1 0 0,1 0 0,-1-1 0,2 1 0,3-2 0,1 1 0,-1-1 0,0-1 0,7-3 0,18-12 0,48-39 0,25-31 0,-28 23 0,-57 50 0,57-48 0,79-85 0,-132 127 0,-16 16 0,-1-1 0,1 1 0,4-8 0,-9 10 0,-5 6 0,-20 20 0,1 1 0,-22 31 0,13-16 0,-206 235 0,179-207 0,52-59 0,2-1 0,0-1 0,-1 0 0,0-1 0,0 0 0,-12 9 0,18-14 0,0 0 0,-1 1 0,1-1 0,-1 0 0,1 0 0,0 0 0,-1 1 0,1-1 0,-1 0 0,1 0 0,-1 0 0,1 0 0,-1 0 0,1 0 0,-1 0 0,1 0 0,-1 0 0,1 0 0,-1 0 0,1 0 0,-1 0 0,1 0 0,0-1 0,-1 1 0,1 0 0,-1 0 0,1 0 0,-1-1 0,1 1 0,0 0 0,-1-1 0,1 1 0,0 0 0,-1-1 0,1 1 0,0 0 0,-1-1 0,1 1 0,0-1 0,0 1 0,-1 0 0,1-1 0,0 1 0,0-1 0,0 1 0,0-1 0,0 1 0,0-1 0,0 0 0,-3-28 0,3 25 0,2-126 0,-1-54 0,-3 125 0,-4-247 0,6 301 0,0-11 0,1 0 0,0 1 0,1-1 0,0 1 0,6-17 0,-8 32 0,0-1 0,0 1 0,0 0 0,0 0 0,0-1 0,0 1 0,0 0 0,0-1 0,0 1 0,1 0 0,-1 0 0,0-1 0,0 1 0,0 0 0,1 0 0,-1-1 0,0 1 0,0 0 0,0 0 0,1-1 0,-1 1 0,0 0 0,1 0 0,-1 0 0,0 0 0,0 0 0,1-1 0,-1 1 0,0 0 0,1 0 0,0 0 0,-1 1 0,1-1 0,0 0 0,-1 1 0,1-1 0,-1 1 0,1 0 0,-1-1 0,1 1 0,-1-1 0,1 1 0,-1 0 0,1 0 0,0 1 0,4 10 0,0 0 0,0 1 0,3 19 0,-2-13 0,205 943-1412,-194-853 1477,5 146 1,-22-254-8,0 1-1,0-1 1,0 1 0,1-1 0,-1 1 0,0-1 0,1 0-1,-1 1 1,1-1 0,-1 1 0,1-1 0,0 0 0,0 0-1,-1 1 1,1-1 0,0 0 0,0 0 0,0 0 0,2 2-1,-2-3-48,0 0 0,-1 1 0,1-1 0,0 0 0,-1 0 0,1 1 0,0-1 0,0 0 0,-1 0 0,1 0 0,0 0 0,0 0 0,-1 0 0,1 0 0,0 0 0,0 0 0,1-1 0,-1 1-12,1-1 0,0 0-1,-1 0 1,1 0 0,-1 0-1,1 0 1,-1 0-1,1 0 1,-1 0 0,2-2-1,12-17 4,-1-1 0,23-43 0,-34 58 0,148-317 0,-148 316 0,8-16 0,11-42 0,-21 64 0,-1 0 0,0 0 0,0 0 0,1-1 0,-1 1 0,0 0 0,0 0 0,0 0 0,0 0 0,0 0 0,-1 0 0,1 0 0,0-2 0,0 3 0,-1 0 0,1 0 0,0 0 0,0-1 0,0 1 0,-1 0 0,1 0 0,0 0 0,0 0 0,0-1 0,-1 1 0,1 0 0,0 0 0,0 0 0,-1 0 0,1 0 0,0 0 0,0 0 0,-1 0 0,1 0 0,0 0 0,-1 0 0,1 0 0,0 0 0,0 0 0,-1 0 0,1 0 0,0 0 0,0 0 0,-1 0 0,1 0 0,-3 1 0,0 1 0,0 0 0,0-1 0,0 1 0,1 0 0,-5 4 0,-172 172 0,17 18 0,157-189 0,-45 61 0,46-62 0,1-1 0,0 1 0,0 0 0,0 0 0,1 0 0,0 1 0,0-1 0,0 0 0,-1 12 0,5-94 0,1-16 0,-16-157 0,8 205 0,4 25 0,-2 0 0,-8-37 0,11 55 0,0 1 0,0 0 0,0-1 0,0 1 0,0 0 0,0-1 0,0 1 0,-1 0 0,1-1 0,0 1 0,0-1 0,0 1 0,0 0 0,0 0 0,-1-1 0,1 1 0,0 0 0,0-1 0,-1 1 0,1 0 0,0 0 0,0-1 0,-1 1 0,1 0 0,0 0 0,-1-1 0,1 1 0,0 0 0,-1 0 0,1 0 0,0 0 0,-1 0 0,1 0 0,0 0 0,-1-1 0,1 1 0,0 0 0,-1 0 0,1 0 0,0 0 0,-1 0 0,1 1 0,-1-1 0,1 0 0,0 0 0,-1 0 0,1 0 0,0 0 0,-1 0 0,1 1 0,0-1 0,-1 0 0,1 0 0,0 0 0,0 1 0,-1-1 0,1 0 0,0 0 0,0 1 0,-1-1 0,-13 22 0,14-21 0,-70 158 0,68-155 0,1 1 0,-1 0 0,0 0 0,-1 0 0,1 0 0,-1 0 0,0 0 0,0-1 0,-6 7 0,8-10 0,0-1 0,1 1 0,-1-1 0,0 1 0,0-1 0,0 1 0,0-1 0,0 1 0,0-1 0,0 0 0,0 0 0,0 0 0,0 1 0,0-1 0,0 0 0,0 0 0,0 0 0,0 0 0,0-1 0,0 1 0,0 0 0,0 0 0,0 0 0,0-1 0,1 1 0,-1-1 0,0 1 0,0-1 0,-1 0 0,-2-2 0,0 0 0,0 0 0,1 0 0,-6-6 0,9 9 0,-60-74 0,3 4 0,-53-37 0,-14-15 0,68 60 0,-23-28 0,-90-101 0,97 114 0,68 72 0,0 0 0,0 0 0,1-1 0,0 1 0,0-1 0,0 0 0,1 0 0,0 0 0,0 0 0,-1-8 0,0-4 0,0 0 0,1-24 0,2 39 0,1 0 0,-1-1 0,1 1 0,-1 0 0,1-1 0,0 1 0,0 0 0,1 0 0,-1 0 0,0 0 0,1 0 0,0 0 0,0 1 0,0-1 0,0 0 0,0 1 0,0 0 0,1-1 0,5-3 0,5-3 0,0 1 0,1 0 0,15-7 0,-21 12 0,54-24 5,1 2 0,115-27 0,139-11-184,-25 16-711,-4 20 1510,-60 9-186,-109 4-434,223-37 0,-305 42 0,1-1 0,36-17 0,-54 18 0,-11 7 0,-1-2 0,0 1 0,0-1 0,-1 0 0,1-1 0,-1 0 0,12-9 0,0-4 0,2 1 0,27-18 0,-4 8 0,-28 18 0,-1-1 0,28-23 0,-32 24 0,0 1 0,1 0 0,0 1 0,17-9 0,-14 9 0,0-1 0,21-16 0,22-21 0,81-45 0,0 7 0,-59 26 0,-29 29 0,73-28 0,-52 22 0,133-84 0,-154 86 0,45-32 0,-83 54 0,-1-1 0,0 0 0,0 0 0,18-26 0,-15 18 0,1 1 0,1 0 0,0 1 0,35-25 0,-27 23 0,42-44 0,-43 37 0,-2-1 0,31-50 0,-36 49 0,1 2 0,2 0 0,29-30 0,75-62 0,-14 14 0,-84 78 0,-13 14 0,-1 0 0,-1 0 0,0-1 0,0-1 0,11-20 0,17-31 0,2-4 0,-36 59 0,-1 0 0,1-1 0,-2 1 0,0-1 0,3-13 0,-1-24 0,-3 0 0,-3-61 0,0 35 0,1-4 0,-1-80 0,0 148 0,-1-1 0,0 0 0,0 1 0,-1-1 0,0 1 0,-1 0 0,0-1 0,-1 2 0,-8-14 0,13 22 0,-22-33 0,2 0 0,2-2 0,-15-40 0,23 51 0,2-1 0,1 0 0,2-1 0,0 1 0,-2-52 0,7 36 0,3-74 0,-1 101 0,0 1 0,2 0 0,6-19 0,1-5 0,-8 29 0,0 1 0,0 0 0,1 0 0,0 0 0,0 0 0,1 1 0,0-1 0,7-7 0,-3 5 0,-1 1 0,2 1 0,-1-1 0,1 2 0,13-9 0,-18 13 0,1 0 0,-1 1 0,1 0 0,-1 0 0,1 0 0,0 1 0,0 0 0,11-1 0,2 1 0,27 4 0,-42-3 0,10 2 0,-1 0 0,0 1 0,1 0 0,-2 1 0,1 1 0,16 8 0,5 4 0,32 23 0,-6 1 0,-2 2 0,-1 3 0,-3 2 0,84 97 0,-95-97 0,2-1 0,76 61 0,-114-102 0,12 8 0,-2 1 0,30 32 0,-42-42 0,-1 1 0,0 0 0,0 0 0,-1 0 0,1 1 0,-1-1 0,0 1 0,-1 0 0,0 0 0,0 0 0,-1 0 0,1 0 0,-1 11 0,-1 48 0,2 39 0,16 9 0,-11-79 0,-1 1 0,1 68 0,-7-41 0,-1 34 0,0-90 0,0-1 0,-1 0 0,0 0 0,0 1 0,0-2 0,-1 1 0,0 0 0,-6 9 0,-3 7 0,-91 172 0,100-187-12,1-4 16,1 1 0,-1-1 0,0 0-1,0 0 1,0 0 0,-4 4 0,5-6-5,1-1 0,0 0-1,-1 0 1,1 1 0,0-1-1,-1 0 1,1 0-1,-1 0 1,1 0 0,0 0-1,-1 1 1,1-1 0,0 0-1,-1 0 1,1 0-1,-1 0 1,1 0 0,0 0-1,-1 0 1,1 0 0,-1-1-1,1 1 1,0 0-1,-1 0 1,0-1-11,-1 0 0,1 0 0,0 1 0,1-1 0,-1 0 0,0 0 0,0 0 0,0 0 0,0 0 0,1 0-1,-2-2 1,-12-26-1303,-18-56 0,-6-13-806,-62-87 1367,32 62 3571,43 76-1391,-35-97 0,16 37-1426,27 68 0,-17-53 0,23 65 0,9 21 0,0 1 0,0-1 0,-3-9 0,7 21 0,-1 0 0,0 0 0,1-1 0,0 1 0,4 6 0,2 10 0,186 466 0,-182-458 0,8 20 0,40 72 0,-57-117 0,0 0 0,0-1 0,1 1 0,0 0 0,5 4 0,-8-8 0,-1 0 0,1-1 0,0 1 0,-1-1 0,1 1 0,-1-1 0,1 0 0,0 1 0,-1-1 0,1 1 0,0-1 0,0 0 0,-1 0 0,1 1 0,0-1 0,0 0 0,-1 0 0,1 0 0,0 0 0,0 0 0,-1 0 0,1 0 0,0 0 0,0 0 0,0 0 0,-1-1 0,1 1 0,0 0 0,-1 0 0,1-1 0,0 1 0,0 0 0,-1-1 0,1 1 0,-1-1 0,1 1 0,0-1 0,-1 1 0,1-1 0,-1 1 0,1-1 0,-1 0 0,1 1 0,-1-1 0,0 0 0,1 1 0,-1-2 0,2-3 0,0 1 0,0-1 0,-1 0 0,0 0 0,0 0 0,0 0 0,0 0 0,-1-9 0,0-21 0,-1 0 0,-3 1 0,0 0 0,-2 0 0,-2 0 0,-19-54 0,-95-190 0,116 267 0,-25-61 0,21 48 0,0 1 0,-1 0 0,-1 1 0,-21-29 0,-157-208-3932,176 235 2949,15 24 969,-1 0-57,0 0 57,0 0-1,1 1 1,-1-1 0,0 0 0,0 0 0,0 0-1,0 0 1,0 0 0,1 0 0,-1 0-1,0 0 1,0 0 0,0 0 0,0 0 0,0 0-1,1 0 1,-1 0 0,0 0 0,0 0 0,0 0-1,0 0 1,0 0 0,1 0 0,-1 0-1,0-1 1,0 1 0,0 0 0,0 0 0,1-1-129,-1 1 129,0 0 0,0 0 0,0-1 0,0 1-1,1 0 1,-1 0 0,0 0 0,0 0-1,0 0 1,0-1 0,0 1 0,0 0 0,0 0-1,0 0 1,0 0 0,-1 0 0,1-1-1,0 1 1,0 0 0,0 0 0,0 0 0,0-1-1,8 6-95,0 0-1,0 1 1,0 0-1,-1 0 1,0 0-1,8 9 1,-11-11 145,128 139 2394,-36-36-107,-93-104-2208,6 6 357,0 0 0,16 13 0,-22-20-446,0 0-1,0 0 0,0 0 1,1-1-1,-1 1 1,1-1-1,-1 0 1,1 0-1,-1 0 0,1 0 1,-1-1-1,1 1 1,5-1-1,51-5-24,25 0 0,303-7 0,-367 11 0,-5 0 0,27 1 0,-39 0 0,-1 1 0,0-1 0,1 1 0,-1 0 0,0 0 0,1 0 0,-1 1 0,0-1 0,0 1 0,4 2 0,1 2 0,-1 0 0,1 1 0,-1 0 0,0 0 0,-1 1 0,1 0 0,-2 0 0,1 0 0,-1 1 0,0 0 0,-1 0 0,0 0 0,0 0 0,3 16 0,0 21 0,1 75 0,-4-45 0,-2-53 0,4 166 0,-7-166 0,-1-1 0,-1 0 0,-1 0 0,-1 0 0,-1 0 0,-12 28 0,-1-2 0,7-18 0,-1 0 0,-21 34 0,20-44 0,-32 34 0,11-14 0,25-30 0,1 0 0,-1 0 0,-1-1 0,-20 13 0,-52 27 0,64-39 0,-36 17 0,-2-3 0,-89 25 0,34-12 0,-189 49 0,-16-21 0,301-62 0,-488 68 0,295-47 0,206-24 0,-4 1 0,0 0 0,0-1 0,1 0 0,-1 0 0,-7-2 0,13 2 0,-1 0 0,1-1 0,0 1 0,-1 0 0,1-1 0,0 0 0,0 1 0,-1-1 0,1 0 0,0 1 0,0-1 0,0 0 0,0 0 0,0 0 0,0 0 0,0 0 0,0 0 0,1 0 0,-1 0 0,0-1 0,1 1 0,-1 0 0,0 0 0,1-1 0,0 1 0,-1 0 0,1 0 0,0-1 0,0 1 0,-1-3 0,1-5 0,0-1 0,1 0 0,0 1 0,1-1 0,-1 1 0,2-1 0,-1 1 0,2 0 0,-1 0 0,1 0 0,0 0 0,8-11 0,8-9 0,1 0 0,27-27 0,-19 23 0,50-52 0,-8 10 0,-63 66 0,1 1 0,0 1 0,1-1 0,-1 1 0,16-7 0,10-8 0,40-25 0,25-19 0,48-54 0,-110 88 0,-3 7 0,-27 20 0,0 0 0,-1-1 0,1 0 0,-1 0 0,-1-1 0,1 1 0,-1-1 0,6-9 0,14-27 0,-2 0 0,23-62 0,55-117 0,-99 215 0,1 1 0,-1-1 0,2 1 0,-1 1 0,6-7 0,-9 11 0,0 0 0,0 0 0,1 0 0,-1 0 0,0 0 0,1 0 0,-1 0 0,1 0 0,-1 1 0,1-1 0,-1 1 0,1-1 0,-1 1 0,1-1 0,0 1 0,-1 0 0,1 0 0,-1 0 0,1 0 0,0 0 0,-1 0 0,1 0 0,0 1 0,-1-1 0,1 1 0,-1-1 0,3 2 0,0 0 0,0 0 0,0 1 0,0-1 0,0 1 0,-1 0 0,1 1 0,-1-1 0,0 1 0,0-1 0,0 1 0,3 5 0,3 7 0,11 26 0,-18-40 0,12 33 0,-2 1 0,0 0 0,7 46 0,-9-18 0,2 69 0,-9-104 0,-1-24 0,-1 0 0,-1-1 0,1 1 0,-1 0 0,0 0 0,0 0 0,0-1 0,-1 1 0,1 0 0,-4 7 0,0-1 0,0-2 0,-2 1 0,1-1 0,-1 1 0,-11 12 0,-41 40 0,16-19 0,15-9 0,-26 41 0,22-30 0,12-15 0,12-17 0,0-1 0,-15 18 0,20-27 0,0-1 0,0 0 0,0 0 0,0 0 0,0 0 0,-1 0 0,1-1 0,-1 1 0,1-1 0,-1 0 0,1 1 0,-1-1 0,0 0 0,0 0 0,1-1 0,-1 1 0,0-1 0,-4 1 0,4-1 0,0-1 0,-1 0 0,1 1 0,0-1 0,0 0 0,0 0 0,0-1 0,0 1 0,0-1 0,0 1 0,0-1 0,-3-3 0,-4-4 0,-16-17 0,16 16 0,0 0 0,-1-1 0,2 0 0,-1-1 0,2 0 0,0-1 0,0 0 0,1 0 0,1 0 0,0-1 0,1 0 0,0 0 0,1-1 0,1 1 0,-3-24 0,3-33 0,7-84 0,-4 147 0,7-80 0,1-47 0,-9-525 0,0 643 0,1 17 0,0 0 0,0 0 0,0 0 0,0 0 0,0 0 0,0-1 0,0 1 0,0 0 0,0 0 0,0 0 0,0 0 0,0 0 0,0 0 0,0 0 0,0 0 0,0-1 0,0 1 0,0 0 0,0 0 0,0 0 0,0 0 0,0 0 0,0 0 0,0 0 0,0 0 0,0 0 0,0 0 0,0 0 0,-1-1 0,1 1 0,0 0 0,0 0 0,0 0 0,0 0 0,0 0 0,0 0 0,0 0 0,0 0 0,0 0 0,0 0 0,-1 0 0,1 0 0,0 0 0,0 0 0,0 0 0,0 0 0,0 0 0,0 0 0,0 0 0,0 0 0,-1 0 0,1 0 0,0 0 0,-2 3 0,1 0 0,-1-1 0,1 1 0,0 0 0,0 0 0,-1 3 0,-49 158 0,7-23 0,-81 241 0,114-351 0,-24 43 0,6-16 0,17-30 0,7-14 0,-1 1 0,-1-2 0,-1 1 0,-12 17 0,-11 14 0,24-34 0,0-1 0,-1 1 0,0-1 0,0 0 0,-1-1 0,-19 16 0,5-8 0,-22 24 0,25-23 0,-37 28 0,-71 25 0,92-54 0,0 3 0,-55 40 0,-306 226 0,381-275 0,9-7 0,0 0 0,0 1 0,0 0 0,0 0 0,-10 12 0,17-17 0,0 0 0,0 0 0,0 0 0,0 0 0,-1 1 0,1-1 0,0 0 0,0 0 0,0 0 0,0 0 0,0 1 0,0-1 0,0 0 0,-1 0 0,1 0 0,0 1 0,0-1 0,0 0 0,0 0 0,0 1 0,0-1 0,0 0 0,0 0 0,0 0 0,0 1 0,0-1 0,0 0 0,0 0 0,0 1 0,0-1 0,0 0 0,1 0 0,-1 0 0,0 1 0,0-1 0,0 0 0,0 0 0,0 0 0,0 0 0,1 1 0,-1-1 0,0 0 0,0 0 0,0 0 0,0 0 0,1 0 0,-1 0 0,0 1 0,0-1 0,0 0 0,1 0 0,-1 0 0,0 0 0,0 0 0,0 0 0,1 0 0,-1 0 0,0 0 0,0 0 0,1 0 0,-1 0 0,0 0 0,0 0 0,1 0 0,10-1 0,0-1 0,0 0 0,0-1 0,0 0 0,0-1 0,12-5 0,-9 3 0,51-21 0,-1-2 0,87-56 0,-69 31 0,91-79 0,-123 89 0,49-58 0,34-56 0,-17 0 0,-93 121 0,-1 0 0,24-60 0,-35 70 0,1 1 0,1 0 0,32-44 0,-29 46 0,-2-2 0,0 1 0,11-31 0,-19 40 0,5-23 0,5-12 0,-9 34 0,-1 0 0,-2-1 0,1 1 0,1-26 0,-2-73 0,-4 87 0,-1-9 0,2-1 0,6-50 0,-3 47 0,-4 32 0,1 0 0,0-1 0,3-10 0,-4 20 0,0 0 0,0-1 0,1 1 0,-1 0 0,1 0 0,-1-1 0,1 1 0,0 0 0,-1 0 0,1 0 0,0 0 0,0 0 0,0 0 0,0 0 0,-1 0 0,1 0 0,2 0 0,-3 0 0,1 1 0,0 0 0,0 0 0,0-1 0,0 1 0,0 0 0,0 0 0,0 0 0,0 0 0,-1 0 0,1 0 0,0 0 0,0 0 0,0 1 0,0-1 0,0 0 0,0 0 0,1 1 0,2 2 0,1 0 0,-1 0 0,1 0 0,-1 1 0,0-1 0,6 8 0,20 26 0,-1 0 0,-2 2 0,36 68 0,48 138 0,-58-134 0,-30-65 0,23 61 0,-41-87 0,7 39 0,-5-19 0,17 109 0,-11-53 0,10 130 0,-19-183 0,3 0 0,17 63 0,-12-58 0,8 71 0,-16-29 0,-4-62 0,2 0 0,0 0 0,2 0 0,10 41 0,-13-66 0,0 1 0,0-1 0,0 1 0,0 0 0,-1-1 0,0 1 0,0 0 0,0 0 0,0-1 0,-2 6 0,0-1 0,0-1 0,-1 1 0,-6 10 0,6-12 0,3-5 0,0 0 0,0-1 0,-1 1 0,1 0 0,0-1 0,-1 1 0,1 0 0,-1-1 0,1 1 0,-1 0 0,1-1 0,-1 1 0,0-1 0,1 1 0,-1-1 0,1 0 0,-2 1 0,2-1 0,-1 0 0,1 0 0,0 0 0,-1 0 0,1 0 0,0 0 0,-1 0 0,1 0 0,0-1 0,-1 1 0,1 0 0,0 0 0,0 0 0,-1 0 0,1-1 0,0 1 0,0 0 0,0 0 0,-1-1 0,1 1 0,0 0 0,0-1 0,0 1 0,0 0 0,-1 0 0,1-1 0,0 1 0,-2-5 0,1 0 0,0 0 0,0 0 0,-1-6 0,2 11 0,-7-60 0,-20-84 0,22 126 0,-8-30 0,-25-60 0,16 44 0,17 47 0,-1 0 0,-1 1 0,-15-29 0,20 42 0,0 1 0,0-1 0,-1 1 0,1 0 0,-1 0 0,0 0 0,1 0 0,-1 0 0,0 1 0,0-1 0,0 1 0,0 0 0,-1 0 0,1 0 0,0 0 0,0 0 0,-7 0 0,0 0 0,0 1 0,-1 0 0,1 0 0,-17 3 0,12 1 0,-1 0 0,1 2 0,-1 0 0,2 1 0,-25 14 0,-7 3 0,-99 38 0,134-57 0,1 0 0,-1 1 0,1 1 0,0 0 0,-9 8 0,-21 14 0,-16 11 0,-67 61 0,36-17 0,-22 18 0,68-70 0,-196 160 0,164-127 0,-73 84 0,94-89 0,-88 96 0,48-55 0,-94 132 0,140-168 0,-82 118 0,15 8 0,97-161 0,2 0 0,1 1 0,-10 34 0,17-47 0,0 0 0,-2 0 0,0-1 0,-1 0 0,-1-1 0,0 0 0,-16 19 0,25-35 0,1 1 0,0 0 0,-1-1 0,1 1 0,-1-1 0,1 1 0,-1-1 0,0 1 0,1-1 0,-1 1 0,0-1 0,1 1 0,-1-1 0,0 0 0,1 1 0,-1-1 0,0 0 0,1 0 0,-1 0 0,-1 1 0,2-1 0,-1-1 0,1 1 0,-1 0 0,1 0 0,0-1 0,-1 1 0,1 0 0,-1-1 0,1 1 0,0 0 0,-1-1 0,1 1 0,0 0 0,-1-1 0,1 1 0,0-1 0,0 1 0,0-1 0,-1 1 0,1-1 0,0 1 0,0-1 0,-2-6 0,1 0 0,0 1 0,1-12 0,-1 14 0,-1-78 0,9-104 0,-4 160 0,2 0 0,0 1 0,2 0 0,20-49 0,-4 26 0,40-63 0,9-14 0,-9 12 0,-52 93 0,0-1 0,-1 0 0,7-24 0,-10 28 0,2 0 0,0 1 0,1 0 0,20-25 0,-28 38 0,11-13 0,-13 16 0,0 0 0,0 0 0,0 0 0,0 1 0,0-1 0,0 0 0,0 0 0,0 0 0,0 0 0,0 0 0,0 1 0,0-1 0,0 0 0,0 0 0,0 0 0,0 0 0,0 1 0,1-1 0,-1 0 0,0 0 0,0 0 0,0 0 0,0 0 0,0 0 0,0 1 0,0-1 0,0 0 0,1 0 0,-1 0 0,0 0 0,0 0 0,0 0 0,0 0 0,0 0 0,1 0 0,-1 0 0,0 0 0,0 0 0,0 0 0,0 0 0,1 1 0,-1-1 0,0 0 0,0-1 0,0 1 0,0 0 0,0 0 0,1 0 0,-1 0 0,0 0 0,0 0 0,0 0 0,0 0 0,0 0 0,1 0 0,-1 0 0,0 0 0,0 0 0,0 0 0,0-1 0,1 1 0,-5 17 0,-74 174 0,55-139 0,-14 33 0,-68 164 0,20 11 0,78-223 0,2 0 0,1 1 0,2 57 0,2-60 0,15 497 0,-8-479 0,2-1 0,27 84 0,-26-106 0,-10-30 0,0 0 0,0 1 0,0-1 0,0 0 0,0 0 0,0 0 0,0 0 0,0 0 0,0 1 0,0-1 0,1 0 0,-1 0 0,0 0 0,0 0 0,0 0 0,0 1 0,0-1 0,0 0 0,0 0 0,0 0 0,0 0 0,1 0 0,-1 0 0,0 0 0,0 1 0,0-1 0,0 0 0,0 0 0,0 0 0,1 0 0,-1 0 0,0 0 0,0 0 0,0 0 0,0 0 0,1 0 0,-1 0 0,0 0 0,0 0 0,0 0 0,0 0 0,0 0 0,1 0 0,-1 0 0,0 0 0,0 0 0,0 0 0,0 0 0,0 0 0,1 0 0,-1 0 0,0-1 0,0 1 0,0 0 0,0 0 0,0 0 0,0 0 0,1 0 0,-1 0 0,0 0 0,0-1 0,0 1 0,0 0 0,0 0 0,0 0 0,0 0 0,0 0 0,0-1 0,0 1 0,5-15 0,-4 10 0,91-271-219,-3 13-2846,-23-7-271,-49 161 5543,-4-1 0,-2-138-1,-13 77-2206,-6 235 0,-1 1 0,-4 283 0,8-116 0,-24 100 0,-16-3 0,24-180 0,-53 240 0,-25-5 0,38-178 0,-18-6 0,65-173 0,0 0 0,-2-2 0,-1 0 0,-1 0 0,-2-2 0,0 0 0,-1-2 0,-35 29 0,51-46 0,-31 22 0,33-25 0,1 1 0,-1-1 0,0 0 0,1 0 0,-1 0 0,0 0 0,1 0 0,-1-1 0,0 1 0,0-1 0,0 0 0,-3 1 0,5-2-52,0 1-1,0-1 1,0 1-1,0-1 1,-1 1-1,1-1 1,1 1-1,-1-1 1,0 0-1,0 1 1,0-1-1,0 0 1,0 0-1,1 0 1,-1 0-1,0 0 1,1 0-1,-1 0 1,1 0-1,-1 0 1,1 0-1,-1 0 1,1 0-1,0 0 0,-1-2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49:02.35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420 1641 24575,'11'-507'0,"-1"372"0,47-230 0,-46 315 0,-6 19 0,3-1 0,0 2 0,2-1 0,14-30 0,-16 43 0,0 0 0,-1 0 0,7-33 0,5-59 0,-5 28 0,3-19 0,-25 142 0,-23 65 0,-24 40 0,26-71 0,-31 78 0,-50 142 0,12 49 0,87-295 0,6-27 0,0 0 0,-13 34 0,17-55 0,-5 13 0,0 1 0,-1-2 0,-11 17 0,-31 48 0,31-47 0,-32 41 0,36-54-341,0 0 0,2 0-1,-14 27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49:36.50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1461 3292 24575,'-11'18'0,"1"0"0,-14 34 0,23-48 0,-1 0 0,-1 0 0,1 0 0,0 0 0,-1-1 0,0 1 0,0 0 0,0-1 0,0 0 0,0 0 0,-1 0 0,1 0 0,-1-1 0,-5 4 0,1-3 0,0 0 0,0 0 0,0-1 0,0 0 0,0 0 0,-1-1 0,-8 1 0,-5-1 0,0-1 0,-1-1 0,1-1 0,-37-7 0,-87-31 0,45 11 0,26 17 0,54 9 0,0 0 0,-26-8 0,-72-20 0,35 11 0,68 16 0,-13-4 0,64 5 0,666 4 0,-678-1 0,0 0 0,0-2 0,0 0 0,0-2 0,0 0 0,-1-2 0,1 0 0,26-13 0,-39 14 0,-1-1 0,0 0 0,0 0 0,0-1 0,0-1 0,13-15 0,-11 11 0,-1-1 0,-1-1 0,0 0 0,8-16 0,-14 25 0,-1-1 0,1 1 0,-1-1 0,0 1 0,-1-1 0,1 0 0,-1 0 0,-1 0 0,1 1 0,-1-1 0,0 0 0,0 0 0,-1 0 0,1 0 0,-1 0 0,-1 0 0,1 1 0,-1-1 0,0 0 0,0 1 0,-1-1 0,1 1 0,-1 0 0,0 0 0,-1 0 0,1 0 0,-1 1 0,0-1 0,0 1 0,-8-6 0,-13-8 0,-44-25 0,26 18 0,7 2 0,-75-41 0,98 57 0,-1 2 0,0-1 0,0 2 0,0 0 0,0 1 0,-26-3 0,13 5 0,-1 2 0,1 1 0,-1 1 0,1 1 0,-42 12 0,-126 53 0,160-55 0,-51 29 0,68-33 0,2 1 0,-1 1 0,2 1 0,-23 22 0,15-8 0,1 0 0,-18 31 0,34-48 0,-1-1 0,0 0 0,-1 0 0,0-1 0,0 0 0,-1 0 0,0-1 0,0 0 0,-1-1 0,0 0 0,0 0 0,0-1 0,-1 0 0,0-1 0,0 0 0,0-1 0,0 0 0,0-1 0,-1 0 0,1-1 0,-1 0 0,1-1 0,-1 0 0,1-1 0,-1 0 0,-17-4 0,28 4 0,-9-1 0,0-1 0,1 0 0,-18-8 0,25 10 0,0-1 0,0 1 0,0 0 0,-1-1 0,1 1 0,1-1 0,-1 0 0,0 0 0,0 0 0,1 0 0,-1 0 0,1 0 0,-1 0 0,1 0 0,0 0 0,0-1 0,0 1 0,0-1 0,1 1 0,-1 0 0,0-4 0,0-10 0,0 0 0,1-1 0,1 1 0,1 0 0,0 0 0,1 0 0,1 0 0,0 0 0,9-21 0,-10 32 0,1-1 0,-1 0 0,1 0 0,0 1 0,0 0 0,1 0 0,0 0 0,0 1 0,0-1 0,0 1 0,0 0 0,1 1 0,0-1 0,0 1 0,0 0 0,0 1 0,0-1 0,1 1 0,11-2 0,8 0 0,1 0 0,0 2 0,44 3 0,-39 0 0,45-2 0,86 4 0,-156-2 0,0-1 0,0 1 0,0 1 0,-1-1 0,1 1 0,-1 1 0,1-1 0,-1 1 0,0 0 0,0 0 0,0 1 0,0-1 0,0 2 0,-1-1 0,0 0 0,0 1 0,0 0 0,0 0 0,4 8 0,73 86 0,-4-5 0,-59-69 0,2-1 0,0 0 0,1-2 0,2 0 0,34 24 0,-49-40 0,0-1 0,1 0 0,0-1 0,0 0 0,0-1 0,0 0 0,1 0 0,-1-1 0,1-1 0,-1 1 0,1-2 0,0 1 0,-1-2 0,1 1 0,-1-2 0,1 1 0,0-1 0,-1-1 0,0 0 0,0 0 0,0-1 0,0 0 0,0-1 0,9-6 0,7-9 0,27-24 0,-28 22 0,-23 20 0,0 0 0,1 0 0,0 0 0,-1 0 0,1 0 0,0 1 0,0-1 0,5-2 0,-7 4 0,0 0 0,-1 0 0,1 0 0,-1 0 0,1 0 0,-1 0 0,1 0 0,-1 0 0,1 1 0,0-1 0,-1 0 0,1 0 0,-1 0 0,1 0 0,-1 1 0,1-1 0,-1 0 0,1 1 0,-1-1 0,0 0 0,1 1 0,1 1 0,-1-1 0,0 1 0,-1-1 0,1 1 0,0-1 0,0 1 0,-1 0 0,1-1 0,-1 1 0,1 2 0,4 28 0,-2 0 0,-1 0 0,-3 56 0,0-48 0,0 3 0,2-16 0,-2 0 0,-6 37 0,5-56 0,0-1 0,-1 1 0,0-1 0,0 0 0,-1 0 0,-7 9 0,6-7 0,0-1 0,0 1 0,-4 12 0,4-4 0,1 1 0,1-1 0,1 1 0,0 0 0,1 19 0,0 2 0,-1-29 0,1-1 0,-1 1 0,-1 0 0,0-1 0,0 1 0,-1-1 0,0 0 0,-1 0 0,0-1 0,0 1 0,-1-1 0,0 0 0,-8 8 0,0-1 0,-1 0 0,-1-1 0,-1-1 0,1 0 0,-22 11 0,38-23 0,-1-1 0,1 0 0,0 1 0,-1-1 0,1 0 0,-1 1 0,1-1 0,-1 0 0,1 1 0,-1-1 0,1 0 0,-1 0 0,1 0 0,-1 0 0,0 1 0,1-1 0,-1 0 0,1 0 0,-1 0 0,1 0 0,-1 0 0,1 0 0,-1-1 0,0 1 0,1 0 0,-1 0 0,1 0 0,-1 0 0,1-1 0,-1 1 0,1 0 0,-1 0 0,1-1 0,-1 1 0,1 0 0,0-1 0,-1 1 0,1-1 0,-1 1 0,1 0 0,0-1 0,-1 1 0,1-1 0,0 1 0,0-1 0,-1 1 0,1-1 0,0 1 0,0-1 0,0 0 0,0 1 0,0-1 0,-1 0 0,1-2 0,0-1 0,0 1 0,0 0 0,0-1 0,0 1 0,1-1 0,1-4 0,3-6 0,0 1 0,1 0 0,12-19 0,-10 19 0,-1 0 0,0 0 0,5-15 0,23-59 0,-27 67 0,0 0 0,-2 0 0,6-25 0,-10 33 0,0 0 0,0 0 0,-1 0 0,-1-1 0,0 1 0,-1 0 0,-2-13 0,2 22 0,1-1 0,-1 1 0,0-1 0,-1 1 0,1-1 0,-1 1 0,1 0 0,-1 0 0,0-1 0,0 2 0,-1-1 0,1 0 0,0 0 0,-1 1 0,0-1 0,0 1 0,1 0 0,-1 0 0,-1 0 0,1 0 0,0 0 0,0 1 0,-1-1 0,1 1 0,-1 0 0,1 0 0,-7-1 0,-26-1 0,1 1 0,-56 4 0,29 0 0,-19-1 0,80-1 0,-1 0 0,1 0 0,0 0 0,-1 1 0,1-1 0,0 0 0,0 1 0,-1-1 0,1 1 0,0-1 0,0 1 0,-1-1 0,1 1 0,0 0 0,0 0 0,0 0 0,0-1 0,-1 3 0,0-1 0,1 0 0,-1 0 0,1 0 0,0 1 0,0-1 0,0 1 0,0-1 0,-1 6 0,0 4 0,0 0 0,1 0 0,1 16 0,0-16 0,3 136 0,-2-141 0,0 0 0,0 0 0,0 0 0,1 0 0,0 0 0,1 0 0,-1-1 0,1 1 0,1-1 0,-1 0 0,1 0 0,0 0 0,0 0 0,1 0 0,0-1 0,6 5 0,4 4 0,0 0 0,0 1 0,-2 1 0,0 0 0,0 1 0,11 21 0,-22-34 0,0 0 0,1 0 0,-1-1 0,1 1 0,0-1 0,0 1 0,0-1 0,1 0 0,5 5 0,-7-7 0,0 0 0,-1 0 0,1-1 0,0 1 0,0 0 0,0-1 0,0 1 0,-1-1 0,1 1 0,0-1 0,0 0 0,0 0 0,0 0 0,0 0 0,0 0 0,0 0 0,0-1 0,0 1 0,0-1 0,0 1 0,-1-1 0,1 0 0,0 0 0,0 0 0,2-1 0,1-2 0,1-1 0,-1 1 0,-1-1 0,1 0 0,0 0 0,-1 0 0,0-1 0,-1 1 0,1-1 0,-1 0 0,5-12 0,-2 2 0,-1 0 0,-1 0 0,5-30 0,-5 19 0,-1 0 0,-2 0 0,0 0 0,-2 0 0,-5-33 0,3 49 0,-1 0 0,0 1 0,0-1 0,-1 1 0,-1 0 0,1 0 0,-2 0 0,-13-16 0,-5-2 0,-37-33 0,40 42 0,-72-63 0,80 70 0,-2 1 0,0 1 0,0 1 0,-27-13 0,31 19 0,0 0 0,0 0 0,0 1 0,0 1 0,0 0 0,-20 1 0,15 0 0,1 0 0,-26-5 0,-1-4 0,12 2 0,0 1 0,-38-2 0,21 5 0,-1-2 0,-69-17 0,90 16 0,1 2 0,-1 0 0,0 2 0,0 2 0,-40 3 0,64-2 0,0-1 0,0 1 0,1 1 0,-1-1 0,1 0 0,-1 1 0,1 0 0,0 0 0,0 0 0,-1 0 0,1 0 0,1 1 0,-1-1 0,0 1 0,-4 6 0,-3 4 0,0 1 0,-10 20 0,10-16 0,6-11 0,1 0 0,0 1 0,0-1 0,0 1 0,1 0 0,0 0 0,1 0 0,-1 10 0,1-1 0,0 1 0,5 29 0,-4-46 0,0 0 0,0 0 0,0 0 0,0 0 0,1 0 0,-1 0 0,0 0 0,0 0 0,1 0 0,-1 0 0,1 0 0,-1 0 0,1 0 0,0 0 0,-1 0 0,1 0 0,0-1 0,-1 1 0,1 0 0,0-1 0,0 1 0,0 0 0,1 0 0,0 0 0,-1-1 0,1 0 0,-1 0 0,1 1 0,0-1 0,-1 0 0,1 0 0,-1-1 0,1 1 0,0 0 0,-1 0 0,1-1 0,2 0 0,3-2 0,-1 0 0,1-1 0,-1 1 0,0-1 0,11-9 0,0-4 0,0-1 0,-1 0 0,18-26 0,36-68 0,-26 40 0,3-10 0,55-131 0,-28 53 0,-73 158 0,229-481 0,-188 386 0,60-132 0,-48 120-5,81-151-154,-113 228-1464,1 0-1,45-46 1,-33 40 21,-27 29 1714,61-68 3150,78-113 0,-127 160-3262,-2-1 0,21-50 0,-31 60 0,-1 0 0,-1-1 0,-1 0 0,-1 0 0,0-1 0,-2 1 0,-1-39 0,-2 54 0,0 0 0,0 1 0,0-1 0,-1 1 0,-1-1 0,1 1 0,-1 0 0,0 0 0,0 0 0,0 0 0,-1 0 0,0 1 0,0-1 0,-9-7 0,-3-2 0,0 0 0,-1 2 0,-23-15 0,30 21 0,-1 0 0,-1 1 0,1 0 0,-1 0 0,0 1 0,0 1 0,0 0 0,-22-4 0,20 6 0,0-1 0,0-1 0,-21-8 0,20 6 0,0 1 0,-20-4 0,34 9 0,1 0 0,-1 0 0,0 0 0,0 0 0,1 0 0,-1 0 0,0-1 0,1 1 0,-1 0 0,0-1 0,1 1 0,-1 0 0,0-1 0,1 1 0,-1-1 0,0 0 0,1 1 0,-1-1 0,1 1 0,0 0 0,0-1 0,0 1 0,0 0 0,0-1 0,0 1 0,0 0 0,1-1 0,-1 1 0,0 0 0,0 0 0,0-1 0,0 1 0,0 0 0,0-1 0,0 1 0,1 0 0,-1 0 0,0-1 0,0 1 0,0 0 0,1 0 0,-1 0 0,0-1 0,1 1 0,24-16 0,-20 13 0,35-18 0,0 2 0,43-15 0,-63 28 4,0 1 0,0 1-1,1 0 1,21 0 0,82 2-1531,-81 2 86,10 2-781,32-2 940,-70-1 2591,26-5 0,-28 2-830,0 0 0,-1 0-1,1-2 1,-1 1-1,0-2 1,0 1 0,16-13-1,-8 2-476,0 0 0,33-36 0,-21 16-2,31-34 0,-52 61 0,0 0 0,1 0 0,0 1 0,17-9 0,70-45-1365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49:38.39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1 837 24575,'13'-14'0,"13"-18"0,3-4 0,-12 17 0,27-32 0,3 3 0,58-46 0,45-21 0,-72 57 0,152-85 0,-199 126 0,0 2 0,-1-3 0,40-29 0,-53 35-820,1 0-1,1 1 0,0 1 1,30-11-1,-26 12 68,0-2-1,36-22 1,-45 23-1075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06:57:49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0:25.39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3 24575,'0'-2'-1615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0:25.74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0:26.87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8:23.9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24575,'0'2'0,"1"-1"0,-1 0 0,0 0 0,1 0 0,-1 0 0,1 1 0,-1-1 0,1 0 0,-1 0 0,1 0 0,0 0 0,0 0 0,0-1 0,-1 1 0,1 0 0,1 1 0,19 13 0,-13-9 0,15 11 0,47 36 0,-60-45 0,0-1 0,1-1 0,0 0 0,0 0 0,16 5 0,-16-7 0,-1 0 0,0 1 0,0 0 0,0 1 0,-1 0 0,0 0 0,11 10 0,-1 4 0,18 23 0,-31-35 0,0 0 0,-1 0 0,-1 0 0,1 1 0,-1 0 0,5 17 0,-8-21 0,1 1 0,0 0 0,1-1 0,-1 1 0,1-1 0,0 1 0,0-1 0,0 0 0,1-1 0,0 1 0,0 0 0,0-1 0,1 0 0,8 6 0,5 5 0,30 33 0,-10-8 0,-25-26 0,0 1 0,-1 0 0,-1 1 0,0 1 0,8 17 0,-5-8 0,-11-22 0,0 0 0,0-1 0,0 1 0,1 0 0,5 4 0,-5-5 0,0 0 0,-1 1 0,1-1 0,-1 1 0,4 6 0,0 2 0,1 0 0,0-1 0,16 19 0,-17-23 0,-1 1 0,8 14 0,-10-15 0,1 0 0,-1 0 0,1-1 0,1 0 0,5 6 0,-9-10 0,0-1 0,0 1 0,1-1 0,-1 1 0,0-1 0,1 0 0,-1 0 0,1 0 0,-1 0 0,1-1 0,-1 1 0,1-1 0,0 1 0,-1-1 0,1 0 0,0 0 0,-1 0 0,1-1 0,5 0 0,-2-1 0,1 0 0,0-1 0,-1 0 0,1 0 0,-1 0 0,9-7 0,-8 5 0,0 1 0,0-1 0,1 2 0,11-5 0,-13 6 0,0 0 0,1 1 0,-1-1 0,0 2 0,1-1 0,-1 1 0,1 0 0,-1 0 0,1 0 0,-1 1 0,0 0 0,1 1 0,-1-1 0,0 1 0,0 0 0,0 1 0,0 0 0,-1 0 0,1 0 0,-1 0 0,1 1 0,-1 0 0,0 0 0,8 9 0,-5-6 0,-1-1 0,2 0 0,15 10 0,-17-12 0,0 0 0,-1 0 0,1 1 0,-1 0 0,0 1 0,11 11 0,-6-3 0,1-1 0,1-1 0,16 14 0,-13-12 0,-12-10 0,0 1 0,0 0 0,0 0 0,6 11 0,-1 0 0,8 5 0,0 0 0,1-1 0,1-1 0,39 30 0,-48-41 0,1-1 0,0 0 0,0-1 0,1 0 0,0 0 0,0-2 0,1 1 0,-1-2 0,16 4 0,-17-6 0,0 0 0,0 0 0,0-1 0,0 0 0,0-1 0,10-2 0,-16 2 0,0-1 0,0 1 0,-1-1 0,1 0 0,0 0 0,-1-1 0,0 1 0,0-1 0,0 0 0,0 0 0,0 0 0,0-1 0,-1 1 0,0-1 0,5-5 0,0-3 0,15-21 0,-22 31 0,0 0 0,0 0 0,0 0 0,0 0 0,0 0 0,0 0 0,-1-1 0,1 1 0,-1 0 0,0 0 0,0 0 0,1-1 0,-1 1 0,-1-2 0,1 3 0,0 1 0,0 0 0,0-1 0,0 1 0,0 0 0,0-1 0,-1 1 0,1 0 0,0-1 0,0 1 0,0 0 0,-1 0 0,1-1 0,0 1 0,0 0 0,-1 0 0,1-1 0,0 1 0,0 0 0,-1 0 0,1 0 0,0-1 0,-1 1 0,1 0 0,0 0 0,-1 0 0,1 0 0,0 0 0,-1 0 0,-12 3 0,-9 10 0,22-12 0,-27 24 0,25-22 0,-1 0 0,1 0 0,-1 0 0,0 0 0,0-1 0,-1 1 0,1-1 0,0 0 0,-1 0 0,0 0 0,1 0 0,-1-1 0,0 1 0,0-1 0,0 0 0,-5 1 0,-45 0 0,48-2 0,0 0 0,0-1 0,0 1 0,0-2 0,0 1 0,-11-4 0,16 5 0,0-1 0,0 1 0,0 0 0,1-1 0,-1 1 0,0-1 0,0 1 0,1-1 0,-1 1 0,0-1 0,1 1 0,-1-1 0,0 0 0,1 1 0,-1-1 0,1 0 0,-1 1 0,1-1 0,-1 0 0,1 0 0,0 1 0,-1-1 0,1 0 0,0 0 0,0 0 0,0 0 0,0 0 0,-1 1 0,1-1 0,0 0 0,0 0 0,1 0 0,-1 0 0,0 0 0,0 0 0,0 1 0,0-1 0,1 0 0,-1 0 0,0 0 0,1 1 0,-1-1 0,1 0 0,-1 0 0,1 1 0,0-2 0,2-1 0,-1 0 0,0 1 0,1-1 0,0 1 0,0 0 0,-1 0 0,1 0 0,0 0 0,1 0 0,4-2 0,3 1 0,0 1 0,0 1 0,0 0 0,0 0 0,-1 1 0,18 1 0,-11 0 0,32-2 0,-44 0 0,0 1 0,0-1 0,0-1 0,0 1 0,0-1 0,-1 0 0,1 0 0,0 0 0,-1-1 0,8-5 0,-9 5 0,1-1 0,-1 1 0,0-1 0,0 0 0,0 0 0,-1 0 0,1-1 0,-1 1 0,0 0 0,0-1 0,-1 0 0,1 1 0,-1-1 0,1-5 0,0 1 0,0 0 0,7-15 0,-5 19 0,-1 1 0,1 0 0,0-1 0,1 1 0,-1 0 0,0 1 0,1-1 0,0 1 0,0 0 0,0 0 0,10-3 0,30-9 0,-35 13 0,1-1 0,-1 0 0,-1-1 0,16-8 0,-23 11 0,0-1 0,0 0 0,0 0 0,-1 0 0,1-1 0,-1 1 0,1 0 0,-1-1 0,0 1 0,1 0 0,-1-1 0,-1 0 0,1 1 0,0-1 0,-1 0 0,1 1 0,-1-6 0,1 5 0,-1 0 0,0 0 0,0-1 0,0 1 0,0 0 0,0 0 0,-1 0 0,1 0 0,-1 0 0,0 0 0,0 0 0,0 0 0,-1 0 0,-2-5 0,3 7 0,1 1 0,0 0 0,-1 0 0,1-1 0,0 1 0,-1 0 0,1 0 0,0 0 0,-1 0 0,1-1 0,0 1 0,-1 0 0,1 0 0,-1 0 0,1 0 0,0 0 0,-1 0 0,1 0 0,-1 0 0,1 0 0,-1 0 0,1 0 0,0 0 0,-1 0 0,1 1 0,0-1 0,-1 0 0,1 0 0,-1 0 0,1 0 0,0 1 0,-1-1 0,1 0 0,0 0 0,0 1 0,-1-1 0,1 0 0,0 1 0,-1-1 0,1 0 0,0 1 0,0-1 0,-1 1 0,-12 21 0,8-14 0,-11 16 0,6-8 0,0-1 0,-18 20 0,25-32 0,0-1 0,-1 1 0,1-1 0,-1 0 0,0 0 0,1 0 0,-1 0 0,0-1 0,0 1 0,0-1 0,0 0 0,0 0 0,0-1 0,0 1 0,-1-1 0,1 0 0,0 0 0,0 0 0,0-1 0,0 1 0,-5-2 0,8 1 0,0 1 0,0 0 0,-1 0 0,1 0 0,0 0 0,0 0 0,0 0 0,0 0 0,0 0 0,0 0 0,0 0 0,0 1 0,0-1 0,0 1 0,0-1 0,0 0 0,0 1 0,0 0 0,0-1 0,0 1 0,0-1 0,0 1 0,1 0 0,-1 0 0,-1 1 0,0 2 0,0-1 0,0 1 0,0 0 0,1 0 0,-3 6 0,-5 14 0,1-12 0,2-1 0,-1 0 0,-1 0 0,-14 16 0,19-24 0,0 0 0,-1-1 0,1 1 0,0-1 0,-1 0 0,0 0 0,1 0 0,-1 0 0,0 0 0,0-1 0,0 0 0,0 0 0,0 0 0,0 0 0,-8 0 0,-120-2 0,47 0 0,81 1 0,-1 0 0,1 0 0,-1-1 0,1 1 0,-1-1 0,1 0 0,-1-1 0,1 1 0,0-1 0,-1 0 0,1 0 0,0 0 0,0 0 0,1-1 0,-1 0 0,0 0 0,1 0 0,0 0 0,-5-5 0,6 5 0,-1 0 0,0 0 0,0 0 0,0 0 0,0 1 0,0-1 0,0 1 0,-1 0 0,-5-2 0,8 3 0,0 1 0,0 0 0,0-1 0,0 1 0,0 0 0,0 0 0,0 0 0,0 0 0,0 0 0,0 0 0,0 0 0,0 0 0,0 0 0,0 1 0,0-1 0,0 0 0,0 1 0,0-1 0,0 0 0,0 1 0,1-1 0,-1 1 0,0 0 0,0-1 0,0 1 0,1 0 0,-1-1 0,0 1 0,0 0 0,1 0 0,-1 0 0,1-1 0,-1 1 0,1 0 0,-1 0 0,1 0 0,0 0 0,-1 0 0,1 0 0,0 2 0,-2 3 0,1 0 0,-1 0 0,2 1 0,-1-1 0,1 0 0,0 1 0,0-1 0,1 0 0,0 0 0,0 1 0,0-1 0,1 0 0,0 0 0,2 6 0,-2-7 0,1 0 0,-1 0 0,1-1 0,0 1 0,0-1 0,0 1 0,0-1 0,1 0 0,0 0 0,0 0 0,0-1 0,0 1 0,1-1 0,-1 0 0,1-1 0,7 4 0,-3-3 0,1 0 0,0-1 0,0 0 0,0-1 0,16 1 0,50-6 0,-71 3 0,1 0 0,-1 0 0,0 0 0,0-1 0,0 0 0,-1 0 0,1 0 0,0 0 0,-1-1 0,1 0 0,-1 0 0,8-7 0,-7 6 0,35-22 0,-29 20 0,0-1 0,10-8 0,-21 15 0,0 0 0,1 0 0,-1 0 0,0 0 0,0 0 0,0-1 0,0 1 0,1 0 0,-1 0 0,0 0 0,0 0 0,0 0 0,0 0 0,0-1 0,1 1 0,-1 0 0,0 0 0,0 0 0,0 0 0,0-1 0,0 1 0,0 0 0,0 0 0,0 0 0,0 0 0,0-1 0,0 1 0,0 0 0,0 0 0,0 0 0,0-1 0,0 1 0,0 0 0,0 0 0,0 0 0,0 0 0,0-1 0,0 1 0,0 0 0,0 0 0,0 0 0,0 0 0,-1-1 0,1 1 0,0 0 0,-12-4 0,-18 3 0,28 1 0,-15 1 0,-28 6 0,29-4 0,-28 1 0,39-4 0,-1 0 0,1-1 0,-1 1 0,1-1 0,-1 0 0,1-1 0,0 1 0,0-1 0,-6-3 0,10 4 0,-1 1 0,1-1 0,-1 0 0,0 1 0,1-1 0,-1 1 0,1 0 0,-1-1 0,0 1 0,-2 0 0,4 0 0,-1 0 0,1 0 0,0 0 0,0 0 0,0 0 0,0 0 0,-1 0 0,1 0 0,0 0 0,0 1 0,0-1 0,0 0 0,0 0 0,0 0 0,-1 0 0,1 0 0,0 0 0,0 0 0,0 1 0,0-1 0,0 0 0,0 0 0,0 0 0,0 0 0,0 0 0,0 1 0,-1-1 0,1 0 0,0 0 0,0 0 0,0 0 0,0 1 0,0-1 0,0 0 0,0 0 0,6 12 0,-1-6 0,0 0 0,1 0 0,0 0 0,0-1 0,0 1 0,0-2 0,1 1 0,0-1 0,0 0 0,0 0 0,0-1 0,1 0 0,-1 0 0,13 2 0,-2-2 0,-1 0 0,1-1 0,-1-1 0,1-1 0,29-3 0,-41 2 0,0 0 0,0 0 0,0-1 0,0 0 0,-1 0 0,1-1 0,6-3 0,35-25 0,-29 18 0,19-19 0,-23 21 0,1 0 0,-1-1 0,-1 0 0,0-1 0,-1 0 0,-1-1 0,11-16 0,-14 20 0,-5 7 0,-1-1 0,1 1 0,-1 0 0,0-1 0,0 0 0,0 1 0,0-1 0,-1 0 0,1 0 0,1-7 0,-2 5 0,0 1 0,-1-1 0,0 1 0,0-1 0,0 1 0,0-1 0,-1 0 0,0 1 0,0 0 0,-1-1 0,1 1 0,-4-7 0,2 22 0,2 6 0,0 15 0,3 93 0,-1-112 0,2 0 0,0-1 0,0 1 0,1-1 0,5 12 0,5 13 0,-8-20 0,-3-8 0,0 0 0,-1 1 0,0 0 0,0 0 0,0 9 0,7 55 0,-3-32 0,0-1 0,-3-19 0,2 34 0,-5-17 0,-1 71 0,1-107 0,0 0 0,-1 0 0,1 0 0,0 0 0,-1 0 0,1-1 0,-1 1 0,0 0 0,0 0 0,0-1 0,0 1 0,0 0 0,0-1 0,0 1 0,0-1 0,0 1 0,-1-1 0,1 0 0,-1 0 0,-2 2 0,-1 0 0,-1 0 0,1-1 0,-1 0 0,0 0 0,-6 1 0,5-1 0,0 0 0,-14 6 0,11-3 0,-1 0 0,0 0 0,0-1 0,0-1 0,0 1 0,0-2 0,-1 0 0,1 0 0,-1-1 0,1-1 0,-1 1 0,0-2 0,-14-2 0,24 3 0,0 0 0,0-1 0,0 1 0,1 0 0,-1 0 0,0 1 0,0-1 0,1 0 0,-1 0 0,0 1 0,0-1 0,1 1 0,-1 0 0,0-1 0,1 1 0,-1 0 0,1 0 0,-1 0 0,1 0 0,-1 0 0,1 0 0,0 1 0,0-1 0,-1 0 0,0 3 0,-3 4 0,0 0 0,1-1 0,0 2 0,-3 8 0,-1 3 0,2-9 0,1 1 0,0 1 0,1-1 0,1 0 0,0 1 0,0 0 0,0 21 0,2-24 0,2 0 0,-1 0 0,1 0 0,1 0 0,-1 0 0,2 0 0,0-1 0,0 1 0,0-1 0,8 14 0,-10-22 0,-1 0 0,1 0 0,0 0 0,-1 0 0,1 0 0,-1 1 0,1-1 0,-1 0 0,0 0 0,1 1 0,-1-1 0,0 0 0,0 1 0,0-1 0,0 0 0,0 1 0,0-1 0,0 0 0,0 0 0,-2 3 0,2-3 0,-1 0 0,0 0 0,0 0 0,-1 0 0,1 0 0,0-1 0,0 1 0,0 0 0,0-1 0,-1 1 0,1-1 0,0 1 0,-1-1 0,1 1 0,0-1 0,-1 0 0,1 0 0,-1 0 0,1 0 0,-2 0 0,-19 0 0,18-1 0,0 1 0,0-1 0,1 1 0,-1 0 0,0 1 0,0-1 0,1 0 0,-1 1 0,0 0 0,1 0 0,-1 0 0,-5 3 0,8-3 0,1-1 0,0 0 0,0 0 0,-1 1 0,1-1 0,0 0 0,0 1 0,0-1 0,-1 1 0,1-1 0,0 0 0,0 1 0,0-1 0,0 0 0,0 1 0,0-1 0,0 1 0,0-1 0,0 0 0,0 1 0,0-1 0,0 1 0,0-1 0,0 0 0,0 1 0,1-1 0,-1 0 0,0 1 0,0-1 0,0 0 0,0 1 0,1-1 0,-1 0 0,0 1 0,0-1 0,1 1 0,12 12 0,-9-10 0,6 9 0,0 0 0,-1 1 0,0 0 0,13 26 0,-18-29 0,0-1 0,0 1 0,-1 0 0,0 0 0,2 18 0,-5-25 0,0 1 0,-1 0 0,1-1 0,-1 1 0,1-1 0,-1 1 0,-1-1 0,1 1 0,-3 4 0,-18 31 0,11-22 0,8-11 0,-1 0 0,0 0 0,0-1 0,-1 0 0,1 0 0,-1 0 0,0 0 0,-1-1 0,1 0 0,-1 0 0,0 0 0,1-1 0,-2 0 0,1 0 0,-7 2 0,12-5 0,1 1 0,-1-1 0,0 0 0,0 1 0,0 0 0,0-1 0,0 1 0,0-1 0,1 1 0,-1 0 0,0 0 0,1-1 0,-1 1 0,0 0 0,1 0 0,-1 0 0,1 0 0,-1 0 0,1 0 0,0 0 0,-1-1 0,1 1 0,0 0 0,0 1 0,-1-1 0,1 0 0,0 1 0,0 4 0,0 1 0,0 0 0,2 8 0,-1-2 0,0 13 0,1-15 0,-1-1 0,-1 0 0,0 1 0,0-1 0,-1 1 0,0-1 0,-5 19 0,3-24 0,0 0 0,0-1 0,-1 1 0,1 0 0,-1-1 0,0 0 0,0 0 0,-1 0 0,-6 4 0,-12 12 0,21-17 0,0-1 0,0 0 0,0-1 0,0 1 0,-1 0 0,1-1 0,0 1 0,-1-1 0,1 0 0,-1 0 0,0 0 0,1 0 0,-1 0 0,0 0 0,0-1 0,1 1 0,-1-1 0,0 0 0,0 0 0,0 0 0,-4-1 0,-1-1 0,1 0 0,-1-1 0,0 0 0,1 0 0,0-1 0,-9-5 0,13 7 0,0 0 0,-1 0 0,1 1 0,-1-1 0,0 1 0,0 0 0,1 0 0,-1 0 0,0 0 0,0 1 0,-7 0 0,9 0 0,1 0 0,-1 0 0,1 1 0,0-1 0,-1 1 0,1-1 0,0 1 0,-1 0 0,1-1 0,0 1 0,0 0 0,-1 0 0,1 0 0,0 0 0,0 0 0,0 0 0,0 0 0,0 0 0,0 1 0,1-1 0,-1 0 0,0 1 0,1-1 0,-1 0 0,1 1 0,-1-1 0,1 0 0,0 1 0,-1-1 0,1 1 0,0-1 0,0 1 0,0 1 0,0 0 0,0-1 0,1 0 0,-1 1 0,0-1 0,1 0 0,-1 1 0,1-1 0,0 0 0,0 1 0,0-1 0,0 0 0,0 0 0,1 0 0,2 3 0,3 4 0,17 14 0,-5-5 0,-15-13 0,25 29 0,-27-31 0,0 0 0,0 0 0,0 0 0,0 0 0,-1 1 0,0-1 0,1 1 0,-1-1 0,1 6 0,-2-8 0,0 0 0,0 1 0,-1-1 0,1 0 0,0 0 0,0 1 0,-1-1 0,1 0 0,0 0 0,-1 0 0,1 0 0,-1 0 0,0 0 0,1 0 0,-1 0 0,0 0 0,0 0 0,1 0 0,-1 0 0,0 0 0,0 0 0,0-1 0,0 1 0,0 0 0,0-1 0,0 1 0,0-1 0,-1 1 0,1-1 0,0 0 0,0 1 0,0-1 0,0 0 0,-3 0 0,-5 2 0,0-1 0,0-1 0,-14 0 0,18 0 0,-3-1 0,-3 1 0,0 0 0,-21-5 0,30 4 0,-1 1 0,0-1 0,1 0 0,-1 0 0,1 0 0,-1 0 0,1-1 0,-1 1 0,1-1 0,0 1 0,0-1 0,-1 0 0,1 0 0,1 0 0,-1 0 0,-3-5 0,-24-56 0,29 62 0,-1 0 0,1 0 0,-1 0 0,1 0 0,-1 0 0,0 0 0,0 0 0,1 1 0,-1-1 0,0 0 0,0 0 0,0 1 0,0-1 0,0 0 0,0 1 0,0-1 0,0 1 0,0-1 0,0 1 0,0 0 0,0-1 0,0 1 0,-1 0 0,0 0 0,0 0 0,0 1 0,0-1 0,0 1 0,0-1 0,0 1 0,0 0 0,0 0 0,0 0 0,1 0 0,-1 0 0,0 0 0,-2 2 0,-3 4 0,0 0 0,0 1 0,1-1 0,-9 15 0,-7 19 0,20-38 0,0 1 0,1-1 0,0 1 0,0-1 0,0 1 0,0 0 0,1-1 0,-1 1 0,1 0 0,0 5 0,0-9 2,0 1-1,0-1 1,0 1-1,0-1 1,1 1-1,-1-1 1,0 1-1,0-1 1,0 0-1,0 1 1,1-1-1,-1 1 1,0-1-1,0 0 1,1 1-1,-1-1 1,0 0-1,0 1 1,1-1-1,-1 0 1,1 1-1,-1-1 1,0 0-1,1 0 1,-1 0-1,1 1 1,-1-1-1,0 0 1,1 0-1,-1 0 1,1 0-1,-1 0 1,1 0-1,-1 0 1,1 1-1,-1-1 1,0-1-1,1 1 1,-1 0-1,1 0 1,-1 0-1,1 0 1,0 0-1,20-11-637,-16 8-159,13-8-6031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8:25.1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8:26.2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8:27.0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8:27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8:28.5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8:29.3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06:57:50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24575,'0'-4'0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0:53.7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0 665 24575,'50'-36'0,"46"-45"0,-67 56 0,11-9 0,-2 2 0,56-61 0,-70 69 0,-20 21 0,1 0 0,-1-1 0,-1 0 0,1 0 0,-1 0 0,1 0 0,-1-1 0,0 1 0,-1-1 0,1 0 0,2-9 0,1-8 0,-1-1 0,-1 1 0,1-38 0,-5 55 0,0-1 0,0 1 0,1-1 0,0 1 0,1-8 0,-1 12 0,0-1 0,-1 1 0,1-1 0,0 0 0,0 1 0,0 0 0,0-1 0,0 1 0,0 0 0,0-1 0,0 1 0,0 0 0,1 0 0,-1 0 0,1 0 0,-1 0 0,0 0 0,1 1 0,0-1 0,-1 0 0,3 0 0,16-5 0,-2 1 0,1-1 0,23-11 0,41-21 0,-73 35 0,1 0 0,-1 0 0,1 1 0,0 0 0,-1 1 0,16-1 0,-24 2 0,0 0 0,0 0 0,-1 1 0,1-1 0,0 0 0,0 1 0,0-1 0,-1 1 0,1-1 0,0 1 0,-1 0 0,1 0 0,-1 0 0,1 0 0,-1 0 0,1 0 0,-1 0 0,1 0 0,-1 0 0,0 1 0,0-1 0,0 1 0,0-1 0,0 1 0,0-1 0,0 1 0,0 0 0,0 1 0,1 2 0,-1 1 0,0-1 0,-1 0 0,1 1 0,-1-1 0,0 1 0,0-1 0,-2 8 0,2-11 0,0 0 0,-1 0 0,1 0 0,-1 0 0,0 1 0,0-1 0,1-1 0,-1 1 0,-1 0 0,1 0 0,0 0 0,0 0 0,-1-1 0,1 1 0,-1 0 0,-1 1 0,-3 0 0,1 1 0,-1-1 0,0 0 0,-6 3 0,-12 6 0,18-9 0,1 0 0,-1 0 0,1-1 0,-1 1 0,0-1 0,0-1 0,-10 3 0,13-4 0,-1 0 0,0 0 0,0 0 0,0 0 0,0 0 0,0-1 0,1 0 0,-1 0 0,0 0 0,0 0 0,1 0 0,-1-1 0,-3-2 0,4 2 0,-1 0 0,1 0 0,0-1 0,0 1 0,0-1 0,0 0 0,0 0 0,1 0 0,0 0 0,-1-1 0,-2-4 0,5 7 0,-1 0 0,1 0 0,0-1 0,-1 1 0,1 0 0,0 0 0,-1 0 0,1-1 0,0 1 0,0 0 0,0 0 0,0-1 0,0 1 0,1 0 0,-1 0 0,0-1 0,1 1 0,-1 0 0,0 0 0,1 0 0,-1 0 0,1-1 0,0 1 0,-1 0 0,1 0 0,0 0 0,0 0 0,0 0 0,0 1 0,-1-1 0,1 0 0,0 0 0,0 1 0,1-1 0,-1 0 0,0 1 0,0-1 0,0 1 0,2-1 0,10-5 0,-9 3 0,1 1 0,0 0 0,0-1 0,0 2 0,1-1 0,5 0 0,-11 1 0,1 1 0,0 0 0,0 0 0,0 0 0,0 1 0,-1-1 0,1 0 0,0 0 0,0 0 0,-1 0 0,1 1 0,0-1 0,0 0 0,-1 1 0,1-1 0,0 1 0,0-1 0,0 2 0,0-1 0,0 0 0,0 0 0,-1 0 0,1 0 0,-1 1 0,1-1 0,-1 0 0,1 1 0,-1-1 0,0 0 0,1 1 0,-1-1 0,0 0 0,0 3 0,-1 1 0,1 0 0,-1 0 0,0 0 0,0 0 0,0 0 0,-1-1 0,-3 9 0,-20 33 0,18-35 0,5-8 0,-6 8 0,5-10 0,0-7 0,2-7 0,1 0 0,0 0 0,1 0 0,0 1 0,1-1 0,0 0 0,1 1 0,0-1 0,7-15 0,-8 25 0,-1-1 0,1 1 0,0 0 0,0 0 0,0-1 0,0 2 0,0-1 0,1 0 0,-1 0 0,1 1 0,0-1 0,0 1 0,5-3 0,-8 5 0,0 0 0,0-1 0,1 1 0,-1 0 0,0 0 0,0 0 0,0 0 0,0 0 0,1 0 0,-1 0 0,0 0 0,0 0 0,0 0 0,1 0 0,-1 0 0,0 0 0,0 0 0,0 0 0,1 0 0,-1 0 0,0 0 0,0 0 0,0 1 0,0-1 0,1 0 0,-1 0 0,0 0 0,0 0 0,0 0 0,0 0 0,0 0 0,1 1 0,-1-1 0,0 0 0,0 0 0,0 0 0,0 0 0,0 1 0,0-1 0,0 0 0,0 0 0,-1 11 0,-8 11 0,6-15 0,-3 4 0,-14 21 0,17-29 0,0 0 0,0 1 0,-1-1 0,1 0 0,-1 0 0,1-1 0,-1 1 0,0-1 0,-4 3 0,-4 0 0,0 2 0,1-1 0,-15 12 0,26-18 0,-1 0 0,1 1 0,-1-1 0,1 1 0,-1-1 0,1 0 0,-1 1 0,1-1 0,0 1 0,-1-1 0,1 1 0,0 0 0,-1-1 0,1 1 0,0-1 0,0 1 0,-1-1 0,1 1 0,0 0 0,0-1 0,0 1 0,0 0 0,0-1 0,0 1 0,0 0 0,0 0 0,1 0 0,-1 0 0,1 0 0,-1 0 0,1 0 0,0 0 0,-1 0 0,1 0 0,0 0 0,0 0 0,0 0 0,-1-1 0,1 1 0,2 1 0,4 2 0,0 0 0,1 0 0,9 3 0,-11-5 0,-4-1 0,0 1 0,0-1 0,0 1 0,0-1 0,0 1 0,0 0 0,0 0 0,-1-1 0,1 1 0,-1 1 0,1-1 0,-1 0 0,0 0 0,0 0 0,0 1 0,0-1 0,0 0 0,-1 1 0,1-1 0,-1 1 0,1-1 0,-1 1 0,0-1 0,0 1 0,0 2 0,-1 3 0,1 0 0,-1 1 0,0-1 0,-1 0 0,0 0 0,-4 11 0,6-18 0,0 0 0,0 0 0,-1 0 0,1-1 0,0 1 0,-1 0 0,1 0 0,-1-1 0,1 1 0,-1 0 0,1-1 0,-1 1 0,1-1 0,-1 1 0,0-1 0,1 1 0,-1-1 0,0 1 0,0-1 0,1 1 0,-1-1 0,0 0 0,0 0 0,1 1 0,-1-1 0,0 0 0,0 0 0,0 0 0,1 0 0,-1 0 0,0 0 0,0 0 0,0 0 0,0 0 0,1 0 0,-1 0 0,0-1 0,0 1 0,0 0 0,1 0 0,-1-1 0,0 1 0,1-1 0,-2 0 0,-1 0 0,1-1 0,0 0 0,0 0 0,-1 0 0,1 0 0,0 0 0,1 0 0,-1 0 0,0-1 0,1 1 0,-3-5 0,2 3 0,1 0 0,0 0 0,0 0 0,0 0 0,0-1 0,1 1 0,-1 0 0,1 0 0,0 0 0,1-1 0,0-6 0,0 9 0,-1 0 0,1 1 0,0-1 0,-1 0 0,1 0 0,0 1 0,0-1 0,0 1 0,0-1 0,0 1 0,1-1 0,-1 1 0,0 0 0,1-1 0,-1 1 0,1 0 0,-1 0 0,1 0 0,-1 0 0,1 0 0,0 0 0,0 1 0,-1-1 0,1 1 0,0-1 0,0 1 0,4-1 0,1 1 0,0-1 0,0-1 0,-1 1 0,1-1 0,0 0 0,7-4 0,-13 6 0,0-1 0,1 0 0,-1 0 0,0 1 0,1-1 0,-1 0 0,0 0 0,0 0 0,0-1 0,1 1 0,-1 0 0,-1 0 0,1-1 0,0 1 0,0 0 0,0-1 0,-1 1 0,1-1 0,-1 1 0,1-1 0,-1 1 0,1-1 0,-1 1 0,0-1 0,0 0 0,0 1 0,0-1 0,0 1 0,0-1 0,0 1 0,-1-1 0,0-3 0,0 4 0,1-1 0,-1 0 0,0 1 0,0-1 0,0 1 0,0-1 0,-1 1 0,1 0 0,0-1 0,0 1 0,-1 0 0,1 0 0,-1 0 0,1 0 0,-1 0 0,0 0 0,1 0 0,-1 0 0,0 1 0,0-1 0,1 1 0,-1-1 0,0 1 0,0 0 0,-2-1 0,-8 0 0,1 1 0,-24 1 0,21 0 0,-1 0 0,9 0 0,-1-1 0,0 0 0,1 0 0,-1 0 0,-7-3 0,14 3 0,-1 0 0,1 0 0,0 0 0,0 0 0,-1 0 0,1 0 0,0 0 0,-1 0 0,1 0 0,0 0 0,0 0 0,-1 0 0,1 0 0,0-1 0,0 1 0,-1 0 0,1 0 0,0 0 0,0 0 0,0-1 0,0 1 0,-1 0 0,1 0 0,0-1 0,0 1 0,0 0 0,0 0 0,0-1 0,-1 1 0,1 0 0,0 0 0,0-1 0,0 1 0,0 0 0,0 0 0,0-1 0,0 1 0,8-9 0,16-4 0,-5 6 0,1 1 0,1 1 0,40-5 0,-57 9 0,0 1 0,0-1 0,0-1 0,0 1 0,0 0 0,0-1 0,0 0 0,-1 0 0,1 0 0,6-5 0,3-2 0,-12 9 0,0-1 0,0 0 0,0 1 0,0-1 0,0 1 0,1-1 0,-1 1 0,0-1 0,0 1 0,1 0 0,-1 0 0,0 0 0,0 0 0,1 0 0,-1 0 0,2 0 0,-2 0 0,-1 1 0,1-1 0,-1 0 0,1 1 0,-1-1 0,1 0 0,-1 1 0,1-1 0,-1 1 0,0-1 0,1 1 0,-1-1 0,0 1 0,0-1 0,1 1 0,-1-1 0,0 1 0,0 0 0,0-1 0,1 1 0,-1-1 0,0 1 0,0-1 0,0 1 0,0 0 0,0-1 0,0 1 0,0-1 0,0 1 0,-1 0 0,1-1 0,0 1 0,0-1 0,0 1 0,-1-1 0,1 1 0,-1 0 0,-3 9 0,0 0 0,-2 0 0,1-1 0,-1 0 0,0 0 0,-10 11 0,-16 23 0,13-14 0,10-17 0,-11 22 0,20-34 0,-1 3 0,-1-1 0,1 1 0,0-1 0,-1 0 0,1 0 0,-1 0 0,-2 4 0,2-7-61,4-5 213,4-5-1608,-1 3-5370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0:54.3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24575,'0'0'-8191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1:03.1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1:06.0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0 323 24575,'0'-1'0,"1"0"0,-1-1 0,1 1 0,-1 0 0,1-1 0,-1 1 0,1 0 0,-1 0 0,1 0 0,0 0 0,0 0 0,0 0 0,-1 0 0,1 0 0,2-2 0,18-12 0,-17 12 0,2-3 0,0 0 0,0 0 0,0 0 0,-1-1 0,0 1 0,-1-1 0,6-9 0,7-11 0,-11 16 0,0 0 0,7-16 0,-8 17 0,0-1 0,0 1 0,8-11 0,22-34 0,-19 28 0,-15 26 0,-1 0 0,1 0 0,0 0 0,-1 0 0,1 0 0,0 0 0,0 0 0,-1 0 0,1 1 0,0-1 0,0 0 0,0 1 0,0-1 0,0 0 0,0 1 0,0-1 0,0 1 0,1-1 0,-1 1 0,0 0 0,0 0 0,-1 1 0,1-1 0,0 0 0,0 0 0,0 0 0,0 0 0,-1 1 0,1-1 0,0 0 0,0 1 0,-1-1 0,1 1 0,0-1 0,-1 1 0,1-1 0,-1 1 0,2 0 0,2 5 0,0-1 0,0 1 0,0 0 0,5 12 0,-3-6 0,-4-7 9,1 1-1,-1-1 1,0 1-1,0-1 1,0 1 0,-1 0-1,0 0 1,0-1-1,0 1 1,-1 0-1,0 0 1,0 0-1,-2 9 1,0-6-174,0-1 0,-1 1 0,1-1 0,-2 0 0,1 0 0,-1 0 0,-1 0 0,-7 9 0,6-8-6661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49:40.47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218 1 24575,'-3'1'0,"-1"0"0,1 0 0,0 1 0,0 0 0,-1-1 0,1 1 0,1 0 0,-1 0 0,0 1 0,0-1 0,-2 4 0,-2 0 0,-6 5 0,0 1 0,1 0 0,-11 14 0,17-18 0,1-1 0,0 1 0,0 0 0,1 0 0,0 1 0,1-1 0,-4 13 0,-21 63 0,19-59 0,0 0 0,2 1 0,-4 27 0,5 19-118,4 106 1,3-117-1013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49:42.09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405 0 24575,'-2'1'0,"-1"-1"0,0 0 0,1 1 0,-1 0 0,0-1 0,1 1 0,-1 0 0,1 0 0,-1 1 0,-2 1 0,-6 3 0,-26 10 0,-94 49 0,116-56 0,0 1 0,0 0 0,1 1 0,0 1 0,1 0 0,-14 17 0,21-21 0,0 1 0,1 0 0,-1 1 0,2-1 0,-8 20 0,-11 55 0,14-45 0,5-19-86,1 0 1,1 0-1,0 0 0,3 29 0,-1-27-850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49:43.21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24575,'0'0'-8191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49:44.18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24575,'0'0'-8191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49:45.27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49:46.04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48:26.54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2180 1882 24575,'6'185'0,"1"-36"0,-6 586 0,-1-722 0,2-42 0,1 1 0,11-43 0,-2 8 0,-3-6 0,7-35 0,35-158 0,-24 171 0,-16 61 0,6-35 0,-10 34 0,1 1 0,1 0 0,18-40 0,-11 42 0,-11 20 0,-1 0 0,0 1 0,0-1 0,3-12 0,5-33 0,-7 30 0,9-28 0,-12 50 0,-1 6 0,1 11 0,-3 99 0,-19 140 0,19-244 0,-43 327 0,-16 215 0,61-467 0,-1-81 0,1 0 0,0 0 0,0-1 0,0 1 0,0 0 0,3 5 0,-4-9 0,1-1 0,-1 1 0,0 0 0,1 0 0,-1-1 0,1 1 0,0 0 0,-1 0 0,1-1 0,-1 1 0,1-1 0,0 1 0,-1-1 0,1 1 0,0-1 0,0 1 0,0-1 0,-1 0 0,1 1 0,0-1 0,0 0 0,0 0 0,0 1 0,-1-1 0,1 0 0,0 0 0,0 0 0,0 0 0,0 0 0,0 0 0,-1-1 0,1 1 0,0 0 0,0 0 0,0-1 0,1 0 0,3-1 0,-1 0 0,0-1 0,0 1 0,0-1 0,0 0 0,0 0 0,3-5 0,27-31 0,-21 23 0,268-337 0,-35-52 0,-163 255 0,-66 119 0,-1-1 0,-2 0 0,-1 0 0,14-59 0,-44 115 0,-8 12 0,-1-1 0,-44 44 0,49-55 0,-286 275-2949,306-299 2927,-1 3-82,-1-1 0,1 0 1,-1 0-1,0 0 0,0 0 0,0-1 0,-3 2 0,6-3 86,-1 1-1,1-1 0,-1 0 1,1 0-1,0 0 0,-1 0 1,1 0-1,0 0 0,-1 0 1,1 0-1,-1 0 0,1-1 1,0 1-1,-1 0 1,1 0-1,0 0 0,-1 0 1,1 0-1,0-1 0,-1 1 1,1 0-1,0 0 0,-1 0 1,1-1-1,0 1 0,-1-1 1,1 0-33,-1 0 0,0 0 0,1 0 1,-1-1-1,1 1 0,0 0 0,-1-1 0,1 1 1,0 0-1,0-1 0,0-1 0,1-16-291,1 1 0,1 0 0,0 0 0,11-32 0,-13 48 331,148-396 723,-11 39 4310,-127 326-4514,6-20-311,18-95 0,-35 125-197,0 23 0,0 0 0,0 1 0,0-1 0,0 0 0,0 0 0,0 1 0,-1-1 0,1 0 0,0 0 0,0 0 0,0 1 0,0-1 0,-1 0 0,1 0 0,0 0 0,0 0 0,-1 0 0,1 1 0,0-1 0,0 0 0,-1 0 0,1 0 0,0 0 0,0 0 0,-1 0 0,1 0 0,0 0 0,0 0 0,-1 0 0,1 0 0,0 0 0,0 0 0,-1 0 0,1 0 0,0 0 0,0 0 0,-1 0 0,1 0 0,0-1 0,0 1 0,-1 0 0,1 0 0,0 0 0,0 0 0,0-1 0,-1 1 0,1 0 0,0 0 0,0 0 0,0-1 0,0 1 0,-1 0 0,1 0 0,0 0 0,0-1 0,0 1 0,0 0 0,0 0 0,0-1 0,0 1 0,0 0 0,0-1 0,0 1 0,0 0 0,0 0 0,0-1 0,-9 13 0,1 0 0,-10 20 0,-6 10 0,-48 59 0,-108 114 0,72-88 0,81-96 0,-82 105 0,102-126 0,7-9 0,5-7 0,77-96 0,19-23 0,60-56-195,118-143-245,-168 182 440,27-33 0,166-208-562,112-143-791,-358 450 739,-40 48 508,-16 21 199,-2 7-80,-1-1 1,1 1-1,0 0 0,-1 0 1,1 0-1,0 0 0,0 0 1,-1 0-1,1 0 0,0 0 0,-1 0 1,1 0-1,0 1 0,0-1 1,-1 0-1,1 0 0,0 0 1,0 0-1,-1 0 0,1 0 0,0 1 1,0-1-1,-1 0 0,1 0 1,0 0-1,-1 1 0,-21 15 13,-1 2 0,-31 33 1,14-13-178,-200 164-2704,-12-12 1716,19-14 1239,-18 16 64,173-127 1930,2-2 563,-62 46-632,-8 6-2181,125-98 156,15-11 0,15-8 0,44-27 0,64-44 0,-8 4 0,-5 13 0,3 4 0,3 5 0,131-39 0,-225 82 0,-33 11 0,15-6 0,-298 133 0,4 15 0,3-2 0,269-136 0,10-5 0,0 1 0,1 0 0,0 1 0,-23 18 0,-1 4 0,0-1 0,-55 31 0,-91 35 0,165-86 0,-1 0 0,0-2 0,0 0 0,-1-2 0,0 0 0,-29 4 0,-227 31 0,131-17 0,100-16 0,-62 17 0,-113 33 0,195-55 0,14-4 0,11 2 0,0 0 0,0 0 0,0 0 0,0 0 0,0 0 0,-1 0 0,1 0 0,0-1 0,0 1 0,0 0 0,0 0 0,0 0 0,0 0 0,0 0 0,-1-1 0,1 1 0,0 0 0,0 0 0,0 0 0,0 0 0,0-1 0,0 1 0,0 0 0,0 0 0,0 0 0,0 0 0,0-1 0,0 1 0,0 0 0,0 0 0,0 0 0,0 0 0,0-1 0,0 1 0,0 0 0,0 0 0,1 0 0,-1 0 0,0 0 0,0-1 0,0 1 0,0 0 0,5-5 0,0 1 0,0 0 0,0 0 0,0 0 0,1 0 0,5-2 0,53-29-177,114-43 0,78-11-577,199-45 729,-396 119 236,-1-3 0,-1-3 0,77-38 0,58-52-2871,-190 110 2551,-1 0 1,1 0-1,-1 0 0,0 0 0,1 0 1,-1 0-1,0 0 0,0 0 0,0 0 0,1-2 1,-19-3-1707,11 6 1590,0 0-1,-10 2 1,-166 38 1431,-3 16 766,107-31-1366,-554 208 2246,359-130-2852,104-41 0,-17 26 0,45-18 0,-125 35 0,211-85 0,28-9 0,-2-1 0,-50 11 0,49-15 0,15-3 0,1 0 0,-21 1 0,33-5 0,-1 1 0,1 0 0,0 0 0,0-1 0,0 0 0,-1 1 0,1-1 0,0 0 0,0 0 0,0 0 0,0 0 0,0 0 0,1 0 0,-1-1 0,0 1 0,0-1 0,1 1 0,-1-1 0,1 0 0,-1 0 0,1 1 0,-2-5 0,-1-2 0,0 1 0,1-1 0,0 0 0,-4-16 0,-1-22 0,2 0 0,1 0 0,4-87 0,1 121 0,1 1 0,0-1 0,0 1 0,1 0 0,1 0 0,0 0 0,1 0 0,0 0 0,0 1 0,1-1 0,9-13 0,190-247 0,20 17 0,-210 240 0,0 0 0,1 1 0,1 1 0,0 0 0,1 1 0,0 1 0,30-13 0,-6 7 0,1 2 0,54-11 0,-96 25 0,0 0 0,0 0 0,0 0 0,0 0 0,0 0 0,0 0 0,0 0 0,0 0 0,0 0 0,0 0 0,0 0 0,0 0 0,0 0 0,0 0 0,0 1 0,0-1 0,0 0 0,0 0 0,0 0 0,0 0 0,1 0 0,-1 0 0,0 0 0,0 0 0,0 0 0,0 0 0,0 0 0,0 0 0,0 0 0,0 0 0,0 0 0,0 0 0,0 0 0,0 0 0,0 0 0,0 0 0,0 0 0,0 0 0,0 0 0,0 0 0,0 0 0,0 0 0,0 0 0,1 0 0,-1 0 0,0 0 0,0 0 0,0 0 0,0 0 0,0 0 0,0 0 0,0 0 0,-7 7 0,-17 9 0,18-12 0,-477 284 0,315-189 0,138-80 0,2 2 0,1 1 0,-38 40 0,64-62 0,0 1 0,0 0 0,1 0 0,-1 0 0,0 0 0,1 0 0,-1-1 0,1 1 0,-1 0 0,1 0 0,-1 1 0,1-1 0,-1 0 0,1 0 0,0 0 0,0 0 0,-1 2 0,2-3 0,-1 1 0,0 0 0,0-1 0,1 1 0,-1-1 0,0 1 0,1-1 0,-1 1 0,0-1 0,1 1 0,-1-1 0,1 1 0,-1-1 0,1 1 0,-1-1 0,1 0 0,-1 1 0,1-1 0,-1 0 0,1 0 0,0 1 0,0-1 0,6 2 0,-1-1 0,1 0 0,0 0 0,11 0 0,-13-1 0,118 1-75,216-24 0,124-59-740,-9-23 878,-407 91-63,-40 10 0,-13 1 0,-10 2 0,1 2 0,-1 0 0,0 1 0,-30 7 0,29-6 0,-106 26 0,1 5 0,1 5 0,-205 97 0,271-106 411,35-18-165,-39 17-1,58-29-245,1 0 0,0 0 0,-1 1 0,1-1 0,0 0 0,0 0 0,-1 0 0,1 0 0,0 0 0,-1 0 0,1 0 0,0 0 0,-1 0 0,1 1 0,0-1 0,0-1 0,-1 1 0,1 0 0,0 0 0,-1 0 0,1 0 0,0 0 0,-1 0 0,1 0 0,0 0 0,-1 0 0,1-1 0,0 1 0,1-8 0,13-10 0,-5 10-170,0 0-1,1 1 0,0 0 1,0 1-1,1 0 0,-1 1 1,17-6-1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49:46.92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24575,'0'3'0,"3"5"0,0 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49:47.49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24575,'0'5'0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28.2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220 62 24575,'-2'1'0,"0"0"0,1 0 0,-1 0 0,0 0 0,1 1 0,-1-1 0,1 0 0,0 0 0,-1 1 0,1-1 0,0 1 0,0-1 0,-2 4 0,-1 0 0,-35 38 0,-17 24 0,54-65 0,1-1 0,-1 1 0,1 0 0,-1-1 0,1 1 0,-1-1 0,0 0 0,0 1 0,0-1 0,0 0 0,0 0 0,0 0 0,0 0 0,0-1 0,0 1 0,0-1 0,-4 1 0,5-1 0,0 0 0,0 0 0,-1 0 0,1 0 0,0 0 0,0 0 0,0-1 0,-1 1 0,1 0 0,0-1 0,0 1 0,0-1 0,0 0 0,0 1 0,0-1 0,0 0 0,0 1 0,0-1 0,0 0 0,0 0 0,1 0 0,-1 0 0,0 0 0,0 0 0,1 0 0,-1 0 0,1 0 0,-1 0 0,1 0 0,0-1 0,-1 1 0,1-2 0,-2-3 0,1 0 0,0 0 0,1 0 0,-1 0 0,1 0 0,1-1 0,-1 1 0,1 0 0,0 0 0,0 0 0,1 0 0,0 1 0,0-1 0,0 0 0,0 1 0,7-10 0,-5 8 0,1 1 0,0 0 0,0 0 0,1 0 0,-1 1 0,1 0 0,1 0 0,-1 0 0,1 1 0,-1 0 0,1 0 0,12-4 0,-15 7 0,1-1 0,0-1 0,1 2 0,-1-1 0,1 1 0,0 0 0,8-1 0,-13 2 0,0 0 0,0 0 0,0 0 0,0 0 0,0 1 0,0-1 0,0 0 0,0 1 0,0-1 0,0 1 0,0-1 0,0 1 0,0-1 0,0 1 0,-1 0 0,2 0 0,-1 1 0,0-1 0,0 1 0,0-1 0,0 1 0,0-1 0,-1 1 0,1-1 0,-1 1 0,1 0 0,-1-1 0,0 1 0,1 0 0,-1 2 0,0-1 0,0 1 0,0-1 0,-1 1 0,1-1 0,-1 0 0,1 0 0,-1 1 0,0-1 0,-1 0 0,1 0 0,0 0 0,-1 0 0,0 0 0,1 0 0,-1 0 0,-1-1 0,-3 5 0,-4 2 0,0-1 0,0 0 0,-17 10 0,17-12 0,0 1 0,0 0 0,-13 12 0,23-18 0,-1-1 0,1 1 0,0-1 0,-1 1 0,1-1 0,0 1 0,-1-1 0,1 1 0,-1-1 0,1 0 0,-1 1 0,1-1 0,0 0 0,-1 1 0,0-1 0,1 0 0,-1 0 0,1 0 0,-1 1 0,1-1 0,-1 0 0,1 0 0,-1 0 0,0 0 0,1 0 0,-1 0 0,1 0 0,-1 0 0,0 0 0,0-1 0,1 0 0,-1 1 0,1-1 0,-1 0 0,1 0 0,0 0 0,-1 1 0,1-1 0,0 0 0,-1 0 0,1 0 0,0 0 0,0 1 0,0-1 0,0 0 0,0-1 0,0-5 0,0 0 0,1 0 0,2-13 0,-1 16 0,-1 0 0,1-1 0,0 1 0,0 0 0,0 0 0,1 0 0,-1 0 0,1 0 0,0 0 0,0 1 0,1 0 0,4-4 0,2-1 0,0 1 0,1 1 0,13-7 0,-23 12 0,0 1 0,0-1 0,0 1 0,0-1 0,0 1 0,0 0 0,0-1 0,0 1 0,0 0 0,0 0 0,0 0 0,0-1 0,0 1 0,0 0 0,0 1 0,0-1 0,0 0 0,0 0 0,0 0 0,0 0 0,0 1 0,2 0 0,-3 0 0,1-1 0,0 1 0,0 0 0,-1 0 0,1 0 0,0 0 0,-1 0 0,1 0 0,-1 0 0,1 0 0,-1 0 0,1 0 0,-1 0 0,0 0 0,1 0 0,-1 3 0,0 0 0,1 1 0,-1 0 0,-1 0 0,1 0 0,-1 0 0,0-1 0,0 1 0,-2 7 0,-7 9 0,-1-1 0,-28 39 0,16-25 0,14-22 0,-20 22 0,4-6 0,24-27 0,0 1 0,-1-1 0,1 1 0,-1-1 0,1 1 0,-1-1 0,1 0 0,-1 0 0,0 0 0,1 0 0,-4 2 0,4-3 0,1 0 0,0 0 0,-1 0 0,1 0 0,-1 0 0,1 0 0,0 0 0,-1 0 0,1 0 0,-1 0 0,1-1 0,0 1 0,-1 0 0,1 0 0,0 0 0,-1 0 0,1 0 0,0-1 0,-1 1 0,1 0 0,0 0 0,-1-1 0,1 1 0,-1-1 0,0-1 0,1 1 0,-1 0 0,1 0 0,-1 0 0,1 0 0,-1-1 0,1 1 0,0 0 0,-1-2 0,0-3 0,0 1 0,0-1 0,1 1 0,0-1 0,0 0 0,0 1 0,1-1 0,0 0 0,0 1 0,0-1 0,1 1 0,0 0 0,0-1 0,0 1 0,0 0 0,1 0 0,0 1 0,0-1 0,0 0 0,1 1 0,5-6 0,2-4 0,2 1 0,-1 0 0,2 1 0,-1 1 0,2 0 0,-1 1 0,20-10 0,-24 14 0,-5 4 0,0-1 0,0 1 0,0 0 0,0 0 0,0 1 0,10-2 0,-9 3-44,-6 2 153,-6 3-1539,-2 1-5396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28.7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29.2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29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24575,'0'3'0,"0"2"0,0 4 0,0 2 0,0 5 0,0-1-8191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29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24575,'0'0'-8191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30.2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24575,'0'0'-8191</inkml:trace>
  <inkml:trace contextRef="#ctx0" brushRef="#br0" timeOffset="1">1 1 24575,'0'0'-8191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30.7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1 24575,'0'2'0,"0"4"0,-2 2 0,-7 4 0,-3 1 0,0-1-8191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31.0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49:25.03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23 2936 24575,'1'44'0,"-1"49"0,-18 161 0,16-245 0,1-5 0,0 0 0,1 0 0,-1 0 0,1 1 0,0-1 0,0 0 0,1 6 0,-1-8 0,1-1 0,-1 0 0,1 1 0,0-1 0,0 0 0,-1 0 0,1 0 0,0 0 0,0 0 0,0 0 0,0 0 0,0 0 0,0 0 0,0 0 0,1 0 0,-1-1 0,0 1 0,0 0 0,1-1 0,-1 1 0,0-1 0,1 0 0,-1 1 0,0-1 0,1 0 0,-1 0 0,3 0 0,9 1 0,0 0 0,1-2 0,-1 1 0,0-2 0,24-5 0,66-23 0,-32 2 0,89-48 0,-97 44 0,122-45 0,-118 55 0,50-14 0,-29 13 0,121-30 0,-158 40 0,-34 8 0,1 0 0,0 2 0,22-3 0,42-1 0,86-18 0,-135 21 0,-23 3 0,0-1 0,-1 1 0,19-7 0,-27 8 0,0-1 0,1 0 0,-1 0 0,0 0 0,0 0 0,0 0 0,0 0 0,0 0 0,0 0 0,0 0 0,0-1 0,0 1 0,0 0 0,-1-1 0,1 1 0,0-1 0,-1 1 0,1 0 0,-1-1 0,0 1 0,0-1 0,1 1 0,-1-4 0,0-5 0,0 1 0,-2-18 0,0 9 0,1-5 0,-6-76 0,5 84 0,-1 1 0,0-1 0,-1 1 0,-10-24 0,-12-32 0,18 45 0,-12-26 0,2 14 0,2-1 0,1-1 0,-10-48 0,-53-227 0,53 215 0,13 44 0,2 0 0,-2-61 0,5-111 0,8-240 0,1 423 0,2 0 0,2 1 0,2 0 0,16-47 0,-21 79 0,2 0 0,-1 1 0,11-18 0,-8 18 0,-1-1 0,-1 0 0,5-14 0,2-18 0,-5 17 0,1 0 0,1 1 0,16-33 0,14 0 0,-31 49 0,0-1 0,-1 0 0,-1-1 0,0 1 0,0-1 0,-1-1 0,0 1 0,3-15 0,-1-13 0,-2-2 0,-1 1 0,-3-51 0,0 181 0,-20 175 0,-155 449 0,135-565 0,-35 253 0,56-76 0,10-119 0,-8 172 0,14-308 0,2-59 0,0-6 0,0 0 0,0 0 0,0-1 0,-1 1 0,0 0 0,0 0 0,0 0 0,-1-1 0,0 1 0,-4 7 0,6-13 0,0 1 0,0-1 0,0 0 0,-1 0 0,1 1 0,0-1 0,0 0 0,-1 0 0,1 1 0,0-1 0,-1 0 0,1 0 0,0 0 0,-1 0 0,1 1 0,0-1 0,-1 0 0,1 0 0,0 0 0,-1 0 0,1 0 0,0 0 0,-1 0 0,1 0 0,0 0 0,-1 0 0,1 0 0,0 0 0,-1 0 0,1 0 0,0 0 0,-1-1 0,1 1 0,0 0 0,-1 0 0,-10-6 0,1 0 0,-1 0 0,-15-13 0,12 8 0,-36-25 0,-89-70 0,130 97 0,1-1 0,0 0 0,1-1 0,1 0 0,-1 0 0,2 0 0,-6-14 0,4 9 0,-74-151 0,80 166-42,0-1-1,0 0 0,0 1 1,0-1-1,0 0 0,0 1 1,-1-1-1,1 1 0,-1 0 1,1 0-1,-1-1 0,1 1 1,-1 0-1,0 0 0,0 0 1,1 1-1,-1-1 0,0 0 1,0 1-1,0-1 0,0 1 1,0-1-1,0 1 0,0 0 1,0 0-1,1 0 0,-1 0 1,0 0-1,0 1 0,0-1 1,-2 1-1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32.8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51 24575,'1'-3'0,"-1"0"0,1 1 0,0-1 0,0 0 0,0 1 0,0-1 0,0 1 0,0-1 0,1 1 0,-1-1 0,1 1 0,0 0 0,-1 0 0,4-3 0,-4 4 0,-1 0 0,1 1 0,0-1 0,0 0 0,-1 0 0,1 1 0,0-1 0,0 0 0,0 1 0,0-1 0,0 1 0,0-1 0,0 1 0,0 0 0,0-1 0,0 1 0,0 0 0,0 0 0,0 0 0,0 0 0,0 0 0,1 0 0,-1 0 0,0 0 0,0 0 0,0 0 0,0 0 0,0 1 0,0-1 0,0 0 0,0 1 0,0-1 0,0 1 0,0-1 0,0 1 0,0 0 0,1 1 0,-1-1 0,0 1 0,0-1 0,0 1 0,-1-1 0,1 1 0,0 0 0,-1-1 0,1 1 0,-1 0 0,0 0 0,1-1 0,-1 1 0,0 0 0,0 0 0,0 0 0,0 0 0,-1-1 0,1 1 0,0 0 0,-1 0 0,1-1 0,-1 1 0,0 0 0,1-1 0,-3 3 0,2-1 0,0-1 0,0 0 0,-1 0 0,1 0 0,-1 0 0,1 0 0,-1 0 0,0 0 0,0 0 0,0-1 0,0 1 0,0-1 0,0 1 0,0-1 0,0 0 0,-1 0 0,-4 2 0,7-3 0,-1 0 0,1 0 0,0 0 0,-1 1 0,1-1 0,-1 0 0,1 0 0,-1 0 0,1 0 0,-1 0 0,1 0 0,-1 0 0,1-1 0,-1 1 0,1 0 0,0 0 0,-1 0 0,1 0 0,-1-1 0,1 1 0,-1 0 0,1 0 0,0-1 0,-1 1 0,1 0 0,0-1 0,-1 1 0,1 0 0,0-1 0,-1 1 0,1 0 0,0-1 0,0 1 0,-1-1 0,1 1 0,0-1 0,0 1 0,0 0 0,0-1 0,0 1 0,0-1 0,0 1 0,-1-1 0,1 1 0,1-1 0,-1 1 0,0-1 0,0 1 0,0-1 0,0 0 0,0-1 0,1 0 0,-1 0 0,1 0 0,0 0 0,-1 0 0,1 0 0,0 0 0,0 0 0,3-3 0,-3 3 0,1 0 0,-1 1 0,1-1 0,0 1 0,0-1 0,-1 1 0,1 0 0,0 0 0,0 0 0,0 0 0,0 0 0,0 0 0,0 0 0,1 1 0,-1-1 0,0 1 0,0-1 0,3 1 0,-4 0 0,1 0 0,-1 1 0,0-1 0,1 0 0,-1 1 0,0-1 0,1 1 0,-1 0 0,0-1 0,0 1 0,1 0 0,-1 0 0,0 0 0,0 0 0,0 0 0,0 0 0,0 0 0,0 0 0,0 0 0,-1 0 0,1 0 0,0 1 0,-1-1 0,1 0 0,0 0 0,-1 1 0,0-1 0,1 1 0,-1 1 0,3 12-1365,-2-2-5461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33.2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24575,'0'0'-8191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33.6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24575,'0'0'-8191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33.9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24575,'0'0'-8191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34.2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34.6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</inkml:trace>
  <inkml:trace contextRef="#ctx0" brushRef="#br0" timeOffset="1">1 0 24575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35.0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35.3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  <inkml:trace contextRef="#ctx0" brushRef="#br0" timeOffset="1">0 0 24575,'0'0'-8191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35.7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58 24575,'0'0'-8191</inkml:trace>
  <inkml:trace contextRef="#ctx0" brushRef="#br0" timeOffset="1">0 0 24575,'0'0'-8191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36.0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0:14.75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19 1 24575,'1'2'0,"0"0"0,0 0 0,0 0 0,0 0 0,0 0 0,0 0 0,1 0 0,-1 0 0,1 0 0,1 1 0,2 3 0,7 8 0,-2-1 0,17 27 0,-24-35 0,0 1 0,-1-1 0,1 1 0,-1 0 0,-1 0 0,1 0 0,-1 0 0,1 10 0,-2-10 0,1-4 0,-1 0 0,0 0 0,1 0 0,-1 1 0,0-1 0,-1 0 0,1 0 0,0 0 0,0 0 0,-1 0 0,1 0 0,-1 0 0,-1 2 0,2-4 0,0 0 0,0 0 0,-1 0 0,1 0 0,0 0 0,0 0 0,0 0 0,-1 0 0,1 0 0,0 0 0,0 0 0,-1 0 0,1 0 0,0 0 0,0 0 0,0-1 0,-1 1 0,1 0 0,0 0 0,0 0 0,0 0 0,-1 0 0,1 0 0,0-1 0,0 1 0,0 0 0,0 0 0,0 0 0,-1 0 0,1-1 0,0 1 0,0 0 0,0 0 0,0 0 0,0-1 0,0 1 0,-6-10 0,6 9 0,-3-6 0,0 0 0,-2-14 0,3 14 0,1 7 0,1 2 0,-2 9 0,1 16 0,0-23 0,1 3 0,-1 0 0,0 0 0,0 0 0,-1-1 0,-4 12 0,6-17 0,-1 0 0,1 0 0,-1 0 0,1 0 0,-1 0 0,1 0 0,-1 0 0,0 0 0,0 0 0,1 0 0,-1-1 0,0 1 0,0 0 0,0-1 0,0 1 0,0-1 0,0 1 0,-1 0 0,1-1 0,0 0 0,0 0 0,0 0 0,0 0 0,-1-1 0,1 1 0,0 0 0,0 0 0,0-1 0,0 1 0,0-1 0,0 1 0,0-1 0,0 1 0,0-1 0,0 0 0,0 1 0,0-1 0,1 0 0,-1 0 0,-1-1 0,-1-2 0,0 0 0,1 1 0,0-1 0,-1 0 0,1 0 0,1 0 0,-1 0 0,1-1 0,-1 1 0,1 0 0,1-1 0,-2-8 0,1-2 0,1 1 0,3-25 0,-3 39 0,0-1 0,-1 0 0,1 1 0,0-1 0,0 0 0,1 0 0,-1 1 0,0-1 0,0 0 0,0 1 0,0-1 0,0 0 0,1 1 0,-1-1 0,0 0 0,1 1 0,-1-1 0,0 1 0,1-1 0,-1 1 0,1-1 0,-1 1 0,1-1 0,-1 1 0,1-1 0,0 1 0,0 0 0,0 1 0,-1-1 0,1 1 0,-1-1 0,1 1 0,0-1 0,-1 1 0,1-1 0,-1 1 0,1 0 0,-1-1 0,1 1 0,-1 0 0,0-1 0,1 1 0,-1 1 0,16 37 0,16 101 0,-26-128 0,-4-19 0,0-19 0,-2 25 0,-1-19 0,0 14 0,1 1 0,-1-1 0,1 1 0,1 0 0,1-10 0,3 29 0,1 20 0,-4-20 0,1-1 0,7 23 0,1-4 0,8 38 0,-19-83 0,1-5 0,-4-24 0,-5-7 0,7 48 0,0 5 0,0 14 0,0 24 0,2-9 0,0-16 0,-1-1 0,-2 27 0,2-43 0,0 1 0,0 0 0,0-1 0,0 1 0,0-1 0,0 1 0,-1-1 0,1 1 0,0-1 0,0 1 0,0-1 0,-1 1 0,1 0 0,0-1 0,0 0 0,-1 1 0,1-1 0,0 1 0,-1-1 0,1 1 0,-1-1 0,1 0 0,0 1 0,-1-1 0,1 0 0,-1 1 0,1-1 0,-1 0 0,0 1 0,0-2 0,0 1 0,1 0 0,-1 0 0,0-1 0,0 1 0,0 0 0,1-1 0,-1 1 0,0-1 0,0 1 0,1-1 0,-1 1 0,1-1 0,-1 0 0,0 1 0,0-2 0,-3-3 0,0 0 0,1 0 0,0-1 0,-4-6 0,1-10 0,1-1 0,1 1 0,-2-26 0,5 38 0,3 23 0,1-1 0,0 0 0,1 1 0,1-2 0,0 1 0,6 11 0,-11-23 0,0 0 0,1 1 0,-1-1 0,0 0 0,0 0 0,1 1 0,-1-1 0,0 0 0,0 0 0,1 0 0,-1 0 0,0 1 0,1-1 0,-1 0 0,0 0 0,0 0 0,1 0 0,-1 0 0,0 0 0,1 0 0,-1 0 0,0 0 0,1 0 0,-1 0 0,0 0 0,1 0 0,-1 0 0,0 0 0,1 0 0,-1 0 0,0 0 0,1-1 0,-1 1 0,0 0 0,0 0 0,1 0 0,-1 0 0,0-1 0,0 1 0,1 0 0,-1 0 0,0-1 0,0 1 0,1 0 0,-1 0 0,0-1 0,0 1 0,0 0 0,0-1 0,0 1 0,0 0 0,1-1 0,9-19 0,-10 18 0,2-4 0,1 1 0,-1 0 0,1 0 0,6-9 0,-8 13 0,-1 1 0,1-1 0,-1 0 0,1 1 0,-1-1 0,1 1 0,0-1 0,-1 1 0,1-1 0,0 1 0,0-1 0,-1 1 0,1 0 0,0-1 0,0 1 0,0 0 0,-1 0 0,1-1 0,0 1 0,0 0 0,0 0 0,0 0 0,-1 0 0,1 0 0,0 0 0,0 0 0,0 1 0,0-1 0,-1 0 0,1 0 0,0 1 0,0-1 0,-1 0 0,1 1 0,0-1 0,0 1 0,-1-1 0,1 1 0,0-1 0,-1 1 0,1-1 0,0 2 0,2 2 0,0-1 0,-1 1 0,1 0 0,-1 0 0,0 0 0,0 0 0,-1 0 0,1 1 0,-1-1 0,0 0 0,0 1 0,0 6 0,0-5 0,0-1 0,1 1 0,-1 0 0,1-1 0,0 1 0,3 5 0,-2-9 0,-1-7 0,-1-6 0,-1 1 0,-1 0 0,0 0 0,0 0 0,-2 0 0,1 0 0,-1 1 0,-7-16 0,-4-16 0,9 28 0,2 19 0,2 25 0,1-28 0,1 203 0,-1-396 0,1 231 0,0-10 0,-3 31 0,2-62 0,0 0 0,0 1 0,0-1 0,0 0 0,0 0 0,0 0 0,0 1 0,0-1 0,0 0 0,0 0 0,0 0 0,0 1 0,0-1 0,0 0 0,-1 0 0,1 0 0,0 1 0,0-1 0,0 0 0,0 0 0,0 0 0,0 1 0,0-1 0,-1 0 0,1 0 0,0 0 0,0 0 0,0 0 0,0 0 0,-1 1 0,1-1 0,0 0 0,0 0 0,0 0 0,-1 0 0,1 0 0,0 0 0,0 0 0,0 0 0,-1 0 0,1 0 0,0 0 0,-1 0 0,-8-7 0,-7-16 0,12 14 0,0-1 0,1 0 0,0 0 0,0 0 0,-1-15 0,-1-52 0,3 42 0,0 24 0,1 3 0,2 9 0,9 27 0,-1 0 0,-1 1 0,-1-1 0,-2 2 0,-1-1 0,-1 0 0,-1 31 0,-3 8 0,1-297 0,1 280 0,-3 61 0,3-112 0,-1 1 0,0-1 0,0 1 0,0-1 0,0 1 0,0-1 0,0 0 0,-1 1 0,1-1 0,0 1 0,0-1 0,0 1 0,0-1 0,0 1 0,-1-1 0,1 0 0,0 1 0,0-1 0,-1 1 0,1-1 0,0 0 0,-1 1 0,1-1 0,-1 1 0,1-2 0,-1 1 0,1 0 0,0 0 0,-1 0 0,1-1 0,-1 1 0,1 0 0,0-1 0,-1 1 0,1 0 0,0-1 0,-1 1 0,1 0 0,0-1 0,-1 1 0,1-1 0,0 1 0,-1-1 0,-12-29 0,12 26 0,-7-18 0,2-1 0,0-1 0,-4-44 0,9 58 0,-1 1 0,0-1 0,0 0 0,-1 1 0,-8-18 0,0 1 0,6 14 0,1 1 0,-2 0 0,-10-16 0,16 27 0,0 0 0,0-1 0,0 1 0,0 0 0,0 0 0,0 0 0,0-1 0,0 1 0,0 0 0,-1 0 0,1 0 0,0 0 0,0-1 0,0 1 0,0 0 0,0 0 0,-1 0 0,1 0 0,0 0 0,0 0 0,0 0 0,-1-1 0,1 1 0,0 0 0,0 0 0,0 0 0,-1 0 0,1 0 0,0 0 0,0 0 0,0 0 0,-1 0 0,1 0 0,0 0 0,0 0 0,-1 0 0,1 0 0,0 0 0,0 0 0,0 0 0,-1 1 0,1-1 0,0 0 0,0 0 0,-4 12 0,2 18 0,2-30 0,2 285 0,-2-304 0,-9-219 0,6 224 0,1 21 0,0 22 0,3 38 0,11 82 0,-11-140 0,-1-4 0,1 0 0,-1-1 0,1 1 0,0-1 0,1 1 0,1 5 0,-2-8 0,0-1 0,1 1 0,-1-1 0,0 1 0,1-1 0,-1 1 0,0-1 0,1 0 0,0 1 0,-1-1 0,1 0 0,0 0 0,0 0 0,-1-1 0,1 1 0,0 0 0,0-1 0,3 1 0,-2 0 0,0 0 0,0-1 0,0 1 0,0-1 0,0 0 0,0 0 0,0 0 0,0-1 0,6 0 0,-8 0 0,0 1 0,1-1 0,-1 1 0,0-1 0,1 0 0,-1 1 0,0-1 0,0 0 0,1 0 0,-1 0 0,0 0 0,0 0 0,0 0 0,0 0 0,-1-1 0,1 1 0,0 0 0,0 0 0,-1-1 0,1 1 0,-1-1 0,1 1 0,0-2 0,2-16 0,-1-1 0,-1 1 0,0-1 0,-4-34 0,2 38 0,0-1 0,-1 1 0,0-1 0,-8-26 0,4 32 0,6 11 0,0 0 0,-1 0 0,1 0 0,0 0 0,0 0 0,0 0 0,0 0 0,-1 0 0,1 0 0,0 0 0,0 0 0,0 0 0,0 0 0,0 0 0,-1 0 0,1 0 0,0 0 0,0 0 0,0 1 0,0-1 0,0 0 0,0 0 0,-1 0 0,1 0 0,0 0 0,0 0 0,0 0 0,0 0 0,0 1 0,0-1 0,0 0 0,0 0 0,0 0 0,0 0 0,0 0 0,-1 0 0,1 1 0,0-1 0,-4 22 0,3-1 0,1-11 0,-1 0 0,0 0 0,0 1 0,-1-1 0,0 0 0,-1 0 0,-4 9 0,4-9 0,-3 6 0,4-15 0,1-10 0,2-116 0,-1 263 0,-1-130 0,0 1 0,-1-1 0,1 0 0,-1 0 0,-5 12 0,-5 20 0,9-24 0,2-12 0,1-9 0,1 4 0,22-137 0,-23 138 0,0 0 0,0 0 0,0 0 0,0 0 0,1 0 0,-1 0 0,0 0 0,0 0 0,0 0 0,0 0 0,0 1 0,0-1 0,0 0 0,0 0 0,0 0 0,0 0 0,0 0 0,0 0 0,0 0 0,0 0 0,0 0 0,0 0 0,0 0 0,0 0 0,0 0 0,1 0 0,-1 0 0,0 0 0,0 0 0,0 0 0,0 0 0,0 0 0,0 0 0,0 0 0,0 0 0,0 0 0,0 0 0,0 0 0,0 0 0,0 0 0,0 0 0,1 0 0,-1 0 0,0 0 0,0 0 0,0 0 0,0 0 0,0-1 0,0 1 0,0 0 0,0 0 0,0 0 0,0 0 0,0 0 0,0 0 0,0 0 0,0 0 0,4 11 0,1 15 0,0 27 0,-2 90 0,-3-127 0,0-53 0,1-52 0,0 77 0,0-1 0,1 1 0,1-1 0,0 1 0,5-14 0,-3 20 0,-2 8 0,3 14 0,-5-15 0,5 27 0,0 0 0,3 44 0,-5 58 0,-3-229 0,40-162 0,-37 232 0,-3 22 0,0-1 0,1 0 0,-1 1 0,1 0 0,4-9 0,-6 16 0,0 0 0,0 0 0,0-1 0,0 1 0,0 0 0,0 0 0,0 0 0,0 0 0,0 0 0,0 0 0,0 0 0,0 0 0,0-1 0,0 1 0,0 0 0,0 0 0,1 0 0,-1 0 0,0 0 0,0 0 0,0 0 0,0 0 0,0 0 0,0 0 0,0 0 0,0 0 0,0 0 0,0 0 0,0-1 0,1 1 0,-1 0 0,0 0 0,0 0 0,0 0 0,0 0 0,0 0 0,0 0 0,0 0 0,0 0 0,1 0 0,-1 0 0,0 0 0,0 0 0,0 0 0,0 0 0,0 1 0,0-1 0,0 0 0,0 0 0,1 0 0,-1 0 0,0 0 0,0 0 0,0 0 0,3 8 0,2 15 0,-5-22 0,29 229 0,-31-301 0,0 48 0,1 6 0,-4-21 0,4 35 0,0-1 0,0 1 0,0-1 0,0 1 0,0 0 0,-1 0 0,1-1 0,-1 1 0,0 0 0,0 0 0,-5-5 0,7 8 0,-1-1 0,1 1 0,-1-1 0,1 0 0,-1 1 0,1-1 0,-1 1 0,0 0 0,1-1 0,-1 1 0,1-1 0,-1 1 0,0 0 0,0-1 0,1 1 0,-1 0 0,0 0 0,1 0 0,-1 0 0,0-1 0,0 1 0,1 0 0,-1 0 0,0 0 0,0 0 0,1 1 0,-1-1 0,0 0 0,1 0 0,-1 0 0,0 1 0,0-1 0,1 0 0,-1 1 0,0-1 0,1 0 0,-1 1 0,1-1 0,-1 1 0,1-1 0,-1 1 0,1-1 0,-1 1 0,1-1 0,-1 1 0,1 0 0,-1-1 0,1 1 0,-1 1 0,-1 4 0,-1 1 0,1-1 0,1 1 0,-3 10 0,2-7 0,-1 6 0,-1 26 0,-1 7 0,2-41 0,1 0 0,-2 0 0,1 0 0,-1 0 0,0-1 0,0 0 0,-1 0 0,-6 8 0,11-15 0,0 1 0,0-1 0,0 0 0,-1 1 0,1-1 0,0 0 0,0 1 0,-1-1 0,1 0 0,0 0 0,0 1 0,-1-1 0,1 0 0,0 0 0,-1 1 0,1-1 0,0 0 0,-1 0 0,1 0 0,0 0 0,-1 0 0,1 1 0,-1-1 0,1 0 0,0 0 0,-1 0 0,1 0 0,-1 0 0,1 0 0,0 0 0,-1-1 0,0 1 0,1-1 0,-1 1 0,1-1 0,-1 0 0,1 1 0,0-1 0,-1 0 0,1 1 0,0-1 0,-1 0 0,1 1 0,0-1 0,0 0 0,0-1 0,-2-31 0,2 31 0,2-240 0,-2 271 0,-1 50 0,0-67 0,0-1 0,-1 0 0,0 0 0,-7 19 0,9-29 0,0-1 0,0 0 0,0 0 0,0 1 0,0-1 0,0 0 0,0 0 0,-1 1 0,1-1 0,0 0 0,0 0 0,0 1 0,0-1 0,0 0 0,0 0 0,-1 0 0,1 1 0,0-1 0,0 0 0,0 0 0,0 0 0,-1 1 0,1-1 0,0 0 0,0 0 0,-1 0 0,1 0 0,0 0 0,0 0 0,0 1 0,-1-1 0,1 0 0,0 0 0,0 0 0,-1 0 0,-3-9 0,0-16 0,4-108 0,-5 179 0,-12 47 0,15-89 0,0-6 0,1-14 0,0-22 0,0-16 0,0 24 0,1-1 0,8-58 0,-7 86 0,-1 0 0,1 0 0,0 0 0,0 1 0,0-1 0,2-3 0,-3 5 0,1 1 0,-1 0 0,0-1 0,1 1 0,-1 0 0,0-1 0,1 1 0,-1 0 0,0-1 0,1 1 0,-1 0 0,1 0 0,-1 0 0,1-1 0,-1 1 0,1 0 0,-1 0 0,0 0 0,1 0 0,-1 0 0,1 0 0,-1 0 0,1 0 0,-1 0 0,1 0 0,-1 0 0,1 0 0,-1 0 0,1 0 0,-1 0 0,1 1 0,-1-1 0,0 0 0,1 0 0,-1 0 0,1 1 0,-1-1 0,0 0 0,1 1 0,-1-1 0,0 0 0,1 1 0,-1-1 0,0 0 0,1 1 0,10 12 0,-1 0 0,0 0 0,-1 0 0,0 2 0,9 21 0,-13-27 0,8 21 0,-1 0 0,15 57 0,3 11 0,-24-82-113,5 13-304,1-1-1,22 40 1,-26-57-6409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36.4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36.8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37.4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24575,'0'0'-8191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38.2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24575,'2'0'0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38.5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38.8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49.9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121 115 24575,'1'0'0,"-1"1"0,1-1 0,-1 0 0,1 1 0,-1-1 0,0 1 0,1-1 0,-1 1 0,0-1 0,1 1 0,-1-1 0,0 1 0,0-1 0,1 1 0,-1-1 0,0 1 0,0-1 0,0 1 0,0 0 0,0 0 0,3 17 0,-2-15 0,2 24 0,0 1 0,-2 35 0,-1-51 0,-1 0 0,-1 0 0,0 0 0,0 0 0,-2 0 0,1 0 0,-8 17 0,11-29 0,-1 1 0,1-1 0,0 0 0,0 0 0,0 1 0,0-1 0,0 0 0,0 1 0,-1-1 0,1 0 0,0 0 0,0 1 0,0-1 0,-1 0 0,1 0 0,0 0 0,0 1 0,-1-1 0,1 0 0,0 0 0,-1 0 0,1 0 0,0 0 0,0 1 0,-1-1 0,1 0 0,0 0 0,-1 0 0,1 0 0,0 0 0,-1 0 0,-7-8 0,-1-16 0,9 24 0,-5-20 0,2-1 0,0 0 0,2 1 0,0-1 0,3-35 0,0 8 0,-3 38 0,1 8 0,0-1 0,-1 1 0,1-1 0,0 1 0,1-1 0,-1 1 0,0-1 0,1 1 0,-1-1 0,1 1 0,0-1 0,-1 1 0,1 0 0,1 0 0,1-4 0,-3 6 0,0-1 0,1 1 0,-1 0 0,0 0 0,0-1 0,0 1 0,1 0 0,-1 0 0,0 0 0,0 0 0,1-1 0,-1 1 0,0 0 0,1 0 0,-1 0 0,0 0 0,0 0 0,1 0 0,-1 0 0,0 0 0,1 0 0,-1 0 0,0 0 0,1 0 0,-1 0 0,0 0 0,0 0 0,1 0 0,-1 0 0,0 0 0,1 0 0,-1 1 0,6 9 0,-1 15 0,-4-4 0,-1-1 0,-2 1 0,0-1 0,-1 0 0,0 0 0,-2 0 0,-1 0 0,0-1 0,-13 26 0,6-12 0,-20 40 0,36-73 0,9-4 0,19-9 0,-20 8 0,-2 1 0,0 1 0,0 0 0,0 0 0,1 1 0,-1 0 0,1 1 0,-1 0 0,1 0 0,-1 1 0,1 1 0,18 2 0,-26-2 0,0-1 0,0 1 0,0 0 0,0 0 0,0 0 0,0 0 0,0 0 0,0 0 0,-1 1 0,1-1 0,-1 0 0,1 1 0,-1 0 0,1-1 0,-1 1 0,0 0 0,0-1 0,0 1 0,0 0 0,0 0 0,0 0 0,-1 0 0,1 0 0,0 0 0,-1 0 0,0 0 0,1 1 0,-1-1 0,0 4 0,0-3 0,-1 0 0,1 0 0,0 0 0,-1 0 0,0 0 0,1 0 0,-1-1 0,0 1 0,-1 0 0,1 0 0,0-1 0,-1 1 0,0-1 0,1 1 0,-1-1 0,0 1 0,0-1 0,-1 0 0,1 0 0,-5 3 0,2-2 0,-1 0 0,1-1 0,-1 0 0,0 0 0,0 0 0,0-1 0,0 1 0,0-1 0,0-1 0,0 1 0,0-1 0,0 0 0,0-1 0,0 0 0,0 0 0,0 0 0,0 0 0,0-1 0,-10-4 0,11 4 0,-1-1 0,2 0 0,-1 0 0,0 0 0,0-1 0,1 1 0,0-1 0,0 0 0,0 0 0,0-1 0,1 1 0,-1-1 0,1 0 0,0 0 0,1 0 0,-1 0 0,1 0 0,0-1 0,0 1 0,1 0 0,-2-10 0,1-11 0,1-1 0,4-38 0,0 1 0,-3 60 0,0-1 0,0 1 0,0 0 0,1-1 0,0 1 0,0 0 0,0-1 0,0 1 0,4-8 0,-3 10 0,-1 0 0,1 0 0,-1 0 0,1 1 0,0-1 0,0 0 0,0 1 0,0-1 0,0 1 0,0-1 0,0 1 0,1 0 0,-1 0 0,0 0 0,1 0 0,-1 0 0,1 1 0,3-1 0,-4 0 0,1 1 0,-1 0 0,1-1 0,-1 1 0,0 0 0,1 1 0,-1-1 0,0 0 0,1 1 0,-1-1 0,0 1 0,1 0 0,-1 0 0,0 0 0,0 0 0,0 0 0,0 0 0,0 0 0,0 1 0,0-1 0,3 4 0,-4-4 0,0 1 0,1 0 0,-1 0 0,0 0 0,0-1 0,-1 1 0,1 0 0,0 0 0,-1 0 0,1 0 0,-1 1 0,1-1 0,-1 0 0,0 0 0,0 0 0,0 0 0,0 0 0,0 0 0,-1 1 0,1-1 0,-1 0 0,1 0 0,-1 0 0,-1 4 0,-3 2 0,0 1 0,0 0 0,-1-1 0,1 0 0,-2 0 0,1-1 0,-1 0 0,-1 0 0,1 0 0,-15 9 0,22-16 0,-1 1 0,0-1 0,1 0 0,-1 1 0,0-1 0,1 0 0,-1 1 0,0-1 0,1 0 0,-1 0 0,0 0 0,1 0 0,-1 0 0,0 0 0,0 0 0,1 0 0,-1 0 0,0 0 0,0 0 0,1 0 0,-1 0 0,0-1 0,1 1 0,-1 0 0,0-1 0,1 1 0,-2-1 0,1 0 0,0 0 0,1 0 0,-1 0 0,0-1 0,0 1 0,0 0 0,1 0 0,-1-1 0,1 1 0,-1-1 0,1 1 0,-1-3 0,0-6 0,0 1 0,0-1 0,2-12 0,-1 18 0,1-14 0,1 0 0,0 0 0,2 0 0,0 0 0,1 0 0,12-29 0,-9 28 0,-6 11 0,1 0 0,1-1 0,0 1 0,0 0 0,0 1 0,1-1 0,0 1 0,8-9 0,-12 15 0,0 0 0,1 0 0,-1 0 0,0 1 0,0-1 0,1 0 0,-1 1 0,0-1 0,1 0 0,-1 1 0,0 0 0,1-1 0,1 1 0,-2 0 0,0 0 0,-1 0 0,1 0 0,0 0 0,0 0 0,0 0 0,-1 0 0,1 1 0,0-1 0,0 0 0,-1 1 0,1-1 0,0 1 0,0-1 0,-1 0 0,1 1 0,0 1 0,1 0 0,0 0 0,-1 0 0,0 0 0,1 0 0,-1 1 0,0-1 0,0 0 0,-1 1 0,1-1 0,0 1 0,-1-1 0,0 1 0,1 3 0,-1 4 0,1-5 0,-1 0 0,0 0 0,1 0 0,0 0 0,3 10 0,-4-14 0,1 1 0,0-1 0,0 1 0,0-1 0,0 0 0,0 1 0,0-1 0,1 0 0,-1 0 0,0 1 0,1-1 0,-1 0 0,1 0 0,-1-1 0,1 1 0,-1 0 0,1 0 0,-1-1 0,1 1 0,0-1 0,2 1 0,-1-1 0,0 1 0,0-1 0,0 0 0,0 0 0,1 0 0,-1-1 0,0 1 0,0-1 0,-1 0 0,1 0 0,0 0 0,3-1 0,34-21 0,-15 8 0,-9 7 0,31-16 0,-43 23 0,0-1 0,0 1 0,0-1 0,1 1 0,-1 0 0,0 1 0,1-1 0,-1 1 0,6 0 0,-9 1 0,1-1 0,-1 0 0,1 1 0,-1 0 0,0-1 0,1 1 0,-1 0 0,0 0 0,1-1 0,-1 1 0,0 0 0,0 0 0,0 1 0,0-1 0,0 0 0,0 0 0,0 0 0,0 1 0,0-1 0,-1 0 0,1 1 0,0 1 0,3 6 0,-2-1 0,4 17 0,-2-7 0,-3-15 0,0-1 0,0 1 0,0-1 0,0 1 0,0-1 0,1 0 0,-1 1 0,1-1 0,0 0 0,0 0 0,0 0 0,0 0 0,0 0 0,0-1 0,0 1 0,1-1 0,-1 1 0,0-1 0,1 0 0,-1 0 0,1 0 0,0 0 0,-1 0 0,4 0 0,7 1 0,0-1 0,0 0 0,0-1 0,15-2 0,16 1 0,-36 2 0,0 0 0,0 0 0,14 4 0,-20-4 0,-1 0 0,1-1 0,-1 1 0,1 0 0,0 0 0,-1 0 0,1 0 0,-1 0 0,0 0 0,3 2 0,-4-2 0,1 0 0,-1-1 0,1 1 0,-1 0 0,0-1 0,0 1 0,1 0 0,-1-1 0,0 1 0,0 0 0,0-1 0,0 1 0,0 0 0,0 0 0,0-1 0,0 1 0,0 0 0,0 0 0,0-1 0,0 1 0,-1 0 0,1-1 0,0 1 0,-1 0 0,1-1 0,0 1 0,-1 0 0,-3 4 0,-1 1 0,0-2 0,0 1 0,0 0 0,0-1 0,-1 0 0,1-1 0,-1 1 0,0-1 0,-7 3 0,-2 2 0,-157 73 0,171-81 0,-1 0 0,1 1 0,0-1 0,0 0 0,0 1 0,0-1 0,0 1 0,1-1 0,-1 1 0,0-1 0,0 1 0,0 0 0,0 0 0,0 0 0,1 0 0,1-1 0,-1 0 0,0 0 0,1 1 0,-1-1 0,1 0 0,-1 0 0,1 0 0,-1 0 0,1 1 0,-1-1 0,1 0 0,-1 0 0,1 0 0,-1 0 0,1 0 0,-1 0 0,1 0 0,0-1 0,34-2 0,-19-1 0,0-1 0,0-1 0,-1-1 0,23-12 0,-28 14 0,0 1 0,-1 0 0,1 1 0,0 0 0,14-2 0,50-2 0,-56 6 0,-3-1 0,-16 2 0,1 0 0,0 0 0,0 0 0,0 0 0,0-1 0,0 1 0,0 0 0,0 0 0,0 0 0,0 0 0,0 0 0,0 0 0,0 0 0,0 0 0,0 0 0,0 0 0,0 0 0,0 0 0,0 0 0,0 0 0,0 0 0,0 0 0,0 0 0,0 0 0,0 0 0,0 0 0,0 0 0,0 0 0,0-1 0,0 1 0,0 0 0,0 0 0,0 0 0,0 0 0,0 0 0,0 0 0,0 0 0,0 0 0,0 0 0,0 0 0,0 0 0,0 0 0,0 0 0,0 0 0,0 0 0,0 0 0,0 0 0,0 0 0,0 0 0,0 0 0,0-1 0,-9-1 0,-15-1 0,-35-1 0,0 3 0,0 3 0,-74 11 0,118-9 0,-1 0 0,-24 11 0,23-9 0,-21 6 0,66-30 0,1 0 0,42-19 0,-59 32 0,0 1 0,0 0 0,0 0 0,0 1 0,1 1 0,24-2 0,223 5 0,-264 0 0,-1 0 0,1 0 0,0 1 0,0-1 0,0 1 0,-6 3 0,-7 3 0,-29 9 0,-71 30 0,81-26 0,26-15 0,0 0 0,0-1 0,-1 0 0,-21 7 0,-120 31 0,150-42 0,1-1 0,-1 0 0,0 1 0,0-1 0,0 0 0,1 0 0,-1 0 0,0 0 0,-3-1 0,5 1 0,0 0 0,0 0 0,0 0 0,-1 0 0,1 0 0,0 0 0,0 0 0,0 0 0,-1 0 0,1-1 0,0 1 0,0 0 0,0 0 0,0 0 0,-1 0 0,1 0 0,0-1 0,0 1 0,0 0 0,0 0 0,0 0 0,0-1 0,0 1 0,0 0 0,-1 0 0,1 0 0,0-1 0,0 1 0,0 0 0,6-11 0,15-13 0,1 0 0,2 2 0,50-39 0,-24 29 0,-49 31 0,-1 1 0,0 0 0,0-1 0,1 1 0,-1 0 0,0 0 0,1-1 0,-1 1 0,0 0 0,1 0 0,-1-1 0,0 1 0,1 0 0,-1 0 0,1 0 0,-1 0 0,1-1 0,-1 1 0,0 0 0,1 0 0,-1 0 0,1 0 0,-1 0 0,1 0 0,-1 0 0,0 0 0,1 0 0,-1 1 0,1-1 0,-1 0 0,1 0 0,-1 0 0,0 0 0,1 1 0,-1-1 0,0 0 0,1 0 0,-1 1 0,0-1 0,1 0 0,-1 0 0,0 1 0,1-1 0,-1 0 0,0 1 0,0-1 0,1 1 0,-1-1 0,0 0 0,0 1 0,0-1 0,0 1 0,0-1 0,1 0 0,-1 1 0,0-1 0,0 1 0,0-1 0,0 1 0,0 0 0,0 4 0,0-1 0,0 1 0,-1 0 0,-1 6 0,0 1 0,-1 0 0,-1 0 0,0-1 0,-1 1 0,0-1 0,-13 20 0,14-25 0,0 0 0,0-1 0,0 0 0,-1 1 0,0-2 0,0 1 0,0 0 0,-1-1 0,1 0 0,-1 0 0,0-1 0,0 0 0,-12 5 0,17-8 0,1 1 0,-1-1 0,0 0 0,1 0 0,-1 1 0,1-1 0,-1 0 0,0 0 0,1 0 0,-1 0 0,0 0 0,0 0 0,1 0 0,-1 0 0,0 0 0,1 0 0,-1 0 0,0-1 0,1 1 0,-1 0 0,1 0 0,-1-1 0,0 1 0,1 0 0,-1-1 0,1 1 0,-1 0 0,1-1 0,-1 1 0,1-1 0,-1 1 0,1-1 0,-1 1 0,1-1 0,0 0 0,-1 1 0,1-1 0,0 1 0,-1-1 0,1 0 0,0-1 0,-1 0 0,1 0 0,0 0 0,0 0 0,0 1 0,1-1 0,-1 0 0,0 0 0,1 0 0,-1 1 0,1-1 0,0 0 0,1-2 0,5-7-16,14-18 0,-10 15-1317,0-1-5493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50.2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50.6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88 24575,'0'-3'0,"0"-3"0,0-3 0,0-2 0,0 0-8191</inkml:trace>
  <inkml:trace contextRef="#ctx0" brushRef="#br0" timeOffset="1">0 0 24575,'0'0'-8191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50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2 24575,'0'-2'0,"-10"16"0,-3 8 0,1 3 0,2-2-8191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0:30.97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16 24575,'0'-3'0,"22"0"0,18 0 0,13 0 0,1 2 0,-4 0 0,-8 0 0,-9 1 0,-5 0 0,-5 0 0,4 0 0,14 0 0,5 0 0,-3 0 0,1 0 0,-4 0 0,-7 0 0,-8 0-8191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51.3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24575,'0'0'-8191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51.7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52.4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53.6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 24575,'0'-2'0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1:53:54.4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24575,'0'0'-8191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1:44.89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1:46.47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24575,'0'0'-8191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1:48.29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1:49.08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12:02:05.67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D2BA6-8469-479C-C3D7-C5CEDD3DD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6D6663-8DBA-F99F-2799-46B2138E2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5C6CA2-C804-6B2E-1114-2D442317A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16A1-6484-450D-A236-AFCD36845CDE}" type="datetimeFigureOut">
              <a:rPr lang="zh-CN" altLang="en-US" smtClean="0"/>
              <a:t>2023/11/19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47F415-AB3F-6ECF-09BD-4FBF9E71A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CB64E3-702F-F09F-02B3-626411CE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C3BA-2BF8-4C10-AE5A-2DCEEA11D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29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F7094-2473-1CA2-F498-00528F2C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E387CD-AA54-AF71-33CF-D08F34A55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147DCB-C9C9-9ADC-5D58-3EC7088B4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16A1-6484-450D-A236-AFCD36845CDE}" type="datetimeFigureOut">
              <a:rPr lang="zh-CN" altLang="en-US" smtClean="0"/>
              <a:t>2023/11/19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8AB8D0-8FA2-D17D-7159-08E7DEBC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05C574-3066-55B1-141B-6F973B397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C3BA-2BF8-4C10-AE5A-2DCEEA11D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32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3255B1-4E19-02C7-C9DB-6E5785A610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CE0347-621C-A480-2EF6-F27E63778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8CB25F-0947-DFAC-C711-33CC1C15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16A1-6484-450D-A236-AFCD36845CDE}" type="datetimeFigureOut">
              <a:rPr lang="zh-CN" altLang="en-US" smtClean="0"/>
              <a:t>2023/11/19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E1DA52-C4E2-6951-768A-8C678322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4D9CED-EE8F-AB10-6AA6-B18216345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C3BA-2BF8-4C10-AE5A-2DCEEA11D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34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A43E6-553B-BAAB-684A-A7312886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1F324D-42BA-C50C-2996-11B66AFE6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F6F343-AAC3-EE6F-86D7-14EF491BC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16A1-6484-450D-A236-AFCD36845CDE}" type="datetimeFigureOut">
              <a:rPr lang="zh-CN" altLang="en-US" smtClean="0"/>
              <a:t>2023/11/19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720BF4-55F0-3361-A1C5-E95A6BF2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8B9B57-CC00-8611-32E0-9ABDA73A4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C3BA-2BF8-4C10-AE5A-2DCEEA11D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117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130DB-277B-F79F-4C49-7C51F73AA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FA4AB8-3B87-CC3C-4755-767DB8907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18E5E6-08C3-8CEF-0AF2-383B0934A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16A1-6484-450D-A236-AFCD36845CDE}" type="datetimeFigureOut">
              <a:rPr lang="zh-CN" altLang="en-US" smtClean="0"/>
              <a:t>2023/11/19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2C3CB0-7BB3-E2EE-4E7D-73EA849F6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83531E-747B-227A-7C4E-84DF0CAC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C3BA-2BF8-4C10-AE5A-2DCEEA11D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97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1D4DD1-5476-9B7C-DF7D-9B8B4AB6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63E243-8ED6-8D75-CE0D-6C7D4AA042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8D140C-FBB6-FBF2-2B41-3137560A6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451398-EEE2-62B0-6692-E7BB13028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16A1-6484-450D-A236-AFCD36845CDE}" type="datetimeFigureOut">
              <a:rPr lang="zh-CN" altLang="en-US" smtClean="0"/>
              <a:t>2023/11/19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C28382-D0EF-0747-0F5F-4D203FE97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EBB235-3D00-E6C4-E925-DC6D046E0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C3BA-2BF8-4C10-AE5A-2DCEEA11D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315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D9B72-7033-0942-9402-B8BC67B5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3B851E-9F65-2A8D-3A15-E71B4BC79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573D1A-BFFC-6647-5008-3AF8DE476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B90ACD-7B55-DB17-1295-85E0796F0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65853A-33A1-8808-8B7A-21F2306AA1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F43E3A9-8F9E-E798-12D0-BF057AE91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16A1-6484-450D-A236-AFCD36845CDE}" type="datetimeFigureOut">
              <a:rPr lang="zh-CN" altLang="en-US" smtClean="0"/>
              <a:t>2023/11/19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719478-6B32-5472-6F26-B751D65A1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DE461FF-0119-2BDE-FB21-34DC0952F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C3BA-2BF8-4C10-AE5A-2DCEEA11D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42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F2B03-5430-4AB6-0FA2-0793C5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E793F81-168F-A5DE-CB38-51D78E73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16A1-6484-450D-A236-AFCD36845CDE}" type="datetimeFigureOut">
              <a:rPr lang="zh-CN" altLang="en-US" smtClean="0"/>
              <a:t>2023/11/19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ED1B0C-FD7F-2828-B782-365E05AE9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1ED39F-1E02-3D10-E75F-300962ED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C3BA-2BF8-4C10-AE5A-2DCEEA11D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353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9F4851E-3BE2-1CAF-2C6B-27224844E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16A1-6484-450D-A236-AFCD36845CDE}" type="datetimeFigureOut">
              <a:rPr lang="zh-CN" altLang="en-US" smtClean="0"/>
              <a:t>2023/11/19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E5A9EC-379D-0017-AC05-06B4D008B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E2A9AF-90C9-565F-73A5-18EAFF609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C3BA-2BF8-4C10-AE5A-2DCEEA11D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479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94467-4212-250E-0AEE-272B266B3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DD1BE7-8885-64A0-5A79-3F957E1B3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E6D6BE-3D0C-EB30-D232-BB5E46A2B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C52054-688B-4219-0923-7455CB646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16A1-6484-450D-A236-AFCD36845CDE}" type="datetimeFigureOut">
              <a:rPr lang="zh-CN" altLang="en-US" smtClean="0"/>
              <a:t>2023/11/19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45F408-B8F9-845A-CAA9-8701D1C9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459DCE-6C71-814A-FE2A-EE501AD49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C3BA-2BF8-4C10-AE5A-2DCEEA11D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468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E1141-CB5F-831D-EA59-032760FC6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F12503-5FF9-BEB6-D07A-210EA70396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407F3A-B1FF-53DC-D65E-8997B955B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9EFD7A-4ED7-8B61-63D8-8BA6E9DC6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16A1-6484-450D-A236-AFCD36845CDE}" type="datetimeFigureOut">
              <a:rPr lang="zh-CN" altLang="en-US" smtClean="0"/>
              <a:t>2023/11/19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AEB918-81FF-E73E-1E83-FDCD0991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DE1B24-C8BC-36EC-E705-2C04260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C3BA-2BF8-4C10-AE5A-2DCEEA11D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563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4B90972-1958-DDD5-D38E-9865813FD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1FC032-C6B0-1E97-C927-5491138EB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769FAC-3500-BC05-8289-FAF1854B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416A1-6484-450D-A236-AFCD36845CDE}" type="datetimeFigureOut">
              <a:rPr lang="zh-CN" altLang="en-US" smtClean="0"/>
              <a:t>2023/11/19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5AF222-AB0D-AF8E-657A-DF65F1DF1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40B7D-BF17-EB2E-2864-010E6B8F3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9C3BA-2BF8-4C10-AE5A-2DCEEA11D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04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customXml" Target="../ink/ink2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0.xml"/><Relationship Id="rId299" Type="http://schemas.openxmlformats.org/officeDocument/2006/relationships/customXml" Target="../ink/ink236.xml"/><Relationship Id="rId21" Type="http://schemas.openxmlformats.org/officeDocument/2006/relationships/image" Target="../media/image17.png"/><Relationship Id="rId63" Type="http://schemas.openxmlformats.org/officeDocument/2006/relationships/image" Target="../media/image38.png"/><Relationship Id="rId159" Type="http://schemas.openxmlformats.org/officeDocument/2006/relationships/customXml" Target="../ink/ink104.xml"/><Relationship Id="rId324" Type="http://schemas.openxmlformats.org/officeDocument/2006/relationships/image" Target="../media/image77.png"/><Relationship Id="rId170" Type="http://schemas.openxmlformats.org/officeDocument/2006/relationships/customXml" Target="../ink/ink115.xml"/><Relationship Id="rId226" Type="http://schemas.openxmlformats.org/officeDocument/2006/relationships/image" Target="../media/image67.png"/><Relationship Id="rId268" Type="http://schemas.openxmlformats.org/officeDocument/2006/relationships/customXml" Target="../ink/ink205.xml"/><Relationship Id="rId32" Type="http://schemas.openxmlformats.org/officeDocument/2006/relationships/customXml" Target="../ink/ink19.xml"/><Relationship Id="rId74" Type="http://schemas.openxmlformats.org/officeDocument/2006/relationships/image" Target="../media/image43.png"/><Relationship Id="rId128" Type="http://schemas.openxmlformats.org/officeDocument/2006/relationships/customXml" Target="../ink/ink79.xml"/><Relationship Id="rId5" Type="http://schemas.microsoft.com/office/2007/relationships/hdphoto" Target="../media/hdphoto2.wdp"/><Relationship Id="rId181" Type="http://schemas.openxmlformats.org/officeDocument/2006/relationships/customXml" Target="../ink/ink125.xml"/><Relationship Id="rId237" Type="http://schemas.openxmlformats.org/officeDocument/2006/relationships/customXml" Target="../ink/ink179.xml"/><Relationship Id="rId279" Type="http://schemas.openxmlformats.org/officeDocument/2006/relationships/customXml" Target="../ink/ink216.xml"/><Relationship Id="rId43" Type="http://schemas.openxmlformats.org/officeDocument/2006/relationships/image" Target="../media/image28.png"/><Relationship Id="rId139" Type="http://schemas.openxmlformats.org/officeDocument/2006/relationships/customXml" Target="../ink/ink88.xml"/><Relationship Id="rId290" Type="http://schemas.openxmlformats.org/officeDocument/2006/relationships/customXml" Target="../ink/ink227.xml"/><Relationship Id="rId304" Type="http://schemas.openxmlformats.org/officeDocument/2006/relationships/customXml" Target="../ink/ink241.xml"/><Relationship Id="rId85" Type="http://schemas.openxmlformats.org/officeDocument/2006/relationships/customXml" Target="../ink/ink49.xml"/><Relationship Id="rId150" Type="http://schemas.openxmlformats.org/officeDocument/2006/relationships/customXml" Target="../ink/ink95.xml"/><Relationship Id="rId192" Type="http://schemas.openxmlformats.org/officeDocument/2006/relationships/customXml" Target="../ink/ink136.xml"/><Relationship Id="rId206" Type="http://schemas.openxmlformats.org/officeDocument/2006/relationships/customXml" Target="../ink/ink149.xml"/><Relationship Id="rId248" Type="http://schemas.openxmlformats.org/officeDocument/2006/relationships/customXml" Target="../ink/ink189.xml"/><Relationship Id="rId12" Type="http://schemas.openxmlformats.org/officeDocument/2006/relationships/customXml" Target="../ink/ink9.xml"/><Relationship Id="rId108" Type="http://schemas.openxmlformats.org/officeDocument/2006/relationships/customXml" Target="../ink/ink64.xml"/><Relationship Id="rId315" Type="http://schemas.openxmlformats.org/officeDocument/2006/relationships/customXml" Target="../ink/ink249.xml"/><Relationship Id="rId54" Type="http://schemas.openxmlformats.org/officeDocument/2006/relationships/customXml" Target="../ink/ink30.xml"/><Relationship Id="rId96" Type="http://schemas.openxmlformats.org/officeDocument/2006/relationships/customXml" Target="../ink/ink56.xml"/><Relationship Id="rId161" Type="http://schemas.openxmlformats.org/officeDocument/2006/relationships/customXml" Target="../ink/ink106.xml"/><Relationship Id="rId217" Type="http://schemas.openxmlformats.org/officeDocument/2006/relationships/customXml" Target="../ink/ink160.xml"/><Relationship Id="rId259" Type="http://schemas.openxmlformats.org/officeDocument/2006/relationships/customXml" Target="../ink/ink197.xml"/><Relationship Id="rId23" Type="http://schemas.openxmlformats.org/officeDocument/2006/relationships/image" Target="../media/image18.png"/><Relationship Id="rId119" Type="http://schemas.openxmlformats.org/officeDocument/2006/relationships/customXml" Target="../ink/ink71.xml"/><Relationship Id="rId270" Type="http://schemas.openxmlformats.org/officeDocument/2006/relationships/customXml" Target="../ink/ink207.xml"/><Relationship Id="rId326" Type="http://schemas.openxmlformats.org/officeDocument/2006/relationships/customXml" Target="../ink/ink258.xml"/><Relationship Id="rId65" Type="http://schemas.openxmlformats.org/officeDocument/2006/relationships/customXml" Target="../ink/ink36.xml"/><Relationship Id="rId130" Type="http://schemas.openxmlformats.org/officeDocument/2006/relationships/customXml" Target="../ink/ink81.xml"/><Relationship Id="rId172" Type="http://schemas.openxmlformats.org/officeDocument/2006/relationships/customXml" Target="../ink/ink117.xml"/><Relationship Id="rId228" Type="http://schemas.openxmlformats.org/officeDocument/2006/relationships/customXml" Target="../ink/ink170.xml"/><Relationship Id="rId281" Type="http://schemas.openxmlformats.org/officeDocument/2006/relationships/customXml" Target="../ink/ink218.xml"/><Relationship Id="rId34" Type="http://schemas.openxmlformats.org/officeDocument/2006/relationships/customXml" Target="../ink/ink20.xml"/><Relationship Id="rId76" Type="http://schemas.openxmlformats.org/officeDocument/2006/relationships/image" Target="../media/image44.png"/><Relationship Id="rId141" Type="http://schemas.openxmlformats.org/officeDocument/2006/relationships/customXml" Target="../ink/ink89.xml"/><Relationship Id="rId7" Type="http://schemas.openxmlformats.org/officeDocument/2006/relationships/image" Target="../media/image10.png"/><Relationship Id="rId183" Type="http://schemas.openxmlformats.org/officeDocument/2006/relationships/customXml" Target="../ink/ink127.xml"/><Relationship Id="rId239" Type="http://schemas.openxmlformats.org/officeDocument/2006/relationships/customXml" Target="../ink/ink181.xml"/><Relationship Id="rId250" Type="http://schemas.openxmlformats.org/officeDocument/2006/relationships/image" Target="../media/image69.png"/><Relationship Id="rId292" Type="http://schemas.openxmlformats.org/officeDocument/2006/relationships/customXml" Target="../ink/ink229.xml"/><Relationship Id="rId306" Type="http://schemas.openxmlformats.org/officeDocument/2006/relationships/customXml" Target="../ink/ink243.xml"/><Relationship Id="rId24" Type="http://schemas.openxmlformats.org/officeDocument/2006/relationships/customXml" Target="../ink/ink15.xml"/><Relationship Id="rId45" Type="http://schemas.openxmlformats.org/officeDocument/2006/relationships/image" Target="../media/image29.png"/><Relationship Id="rId66" Type="http://schemas.openxmlformats.org/officeDocument/2006/relationships/image" Target="../media/image39.png"/><Relationship Id="rId87" Type="http://schemas.openxmlformats.org/officeDocument/2006/relationships/image" Target="../media/image46.png"/><Relationship Id="rId110" Type="http://schemas.openxmlformats.org/officeDocument/2006/relationships/image" Target="../media/image54.png"/><Relationship Id="rId131" Type="http://schemas.openxmlformats.org/officeDocument/2006/relationships/customXml" Target="../ink/ink82.xml"/><Relationship Id="rId327" Type="http://schemas.openxmlformats.org/officeDocument/2006/relationships/customXml" Target="../ink/ink259.xml"/><Relationship Id="rId152" Type="http://schemas.openxmlformats.org/officeDocument/2006/relationships/customXml" Target="../ink/ink97.xml"/><Relationship Id="rId173" Type="http://schemas.openxmlformats.org/officeDocument/2006/relationships/image" Target="../media/image65.png"/><Relationship Id="rId194" Type="http://schemas.openxmlformats.org/officeDocument/2006/relationships/customXml" Target="../ink/ink138.xml"/><Relationship Id="rId208" Type="http://schemas.openxmlformats.org/officeDocument/2006/relationships/customXml" Target="../ink/ink151.xml"/><Relationship Id="rId229" Type="http://schemas.openxmlformats.org/officeDocument/2006/relationships/customXml" Target="../ink/ink171.xml"/><Relationship Id="rId240" Type="http://schemas.openxmlformats.org/officeDocument/2006/relationships/customXml" Target="../ink/ink182.xml"/><Relationship Id="rId261" Type="http://schemas.openxmlformats.org/officeDocument/2006/relationships/customXml" Target="../ink/ink199.xml"/><Relationship Id="rId14" Type="http://schemas.openxmlformats.org/officeDocument/2006/relationships/customXml" Target="../ink/ink10.xml"/><Relationship Id="rId35" Type="http://schemas.openxmlformats.org/officeDocument/2006/relationships/image" Target="../media/image24.png"/><Relationship Id="rId56" Type="http://schemas.openxmlformats.org/officeDocument/2006/relationships/customXml" Target="../ink/ink31.xml"/><Relationship Id="rId77" Type="http://schemas.openxmlformats.org/officeDocument/2006/relationships/customXml" Target="../ink/ink42.xml"/><Relationship Id="rId100" Type="http://schemas.openxmlformats.org/officeDocument/2006/relationships/customXml" Target="../ink/ink59.xml"/><Relationship Id="rId282" Type="http://schemas.openxmlformats.org/officeDocument/2006/relationships/customXml" Target="../ink/ink219.xml"/><Relationship Id="rId317" Type="http://schemas.openxmlformats.org/officeDocument/2006/relationships/customXml" Target="../ink/ink250.xml"/><Relationship Id="rId8" Type="http://schemas.openxmlformats.org/officeDocument/2006/relationships/customXml" Target="../ink/ink7.xml"/><Relationship Id="rId98" Type="http://schemas.openxmlformats.org/officeDocument/2006/relationships/customXml" Target="../ink/ink57.xml"/><Relationship Id="rId121" Type="http://schemas.openxmlformats.org/officeDocument/2006/relationships/customXml" Target="../ink/ink73.xml"/><Relationship Id="rId142" Type="http://schemas.openxmlformats.org/officeDocument/2006/relationships/image" Target="../media/image62.png"/><Relationship Id="rId163" Type="http://schemas.openxmlformats.org/officeDocument/2006/relationships/customXml" Target="../ink/ink108.xml"/><Relationship Id="rId184" Type="http://schemas.openxmlformats.org/officeDocument/2006/relationships/customXml" Target="../ink/ink128.xml"/><Relationship Id="rId219" Type="http://schemas.openxmlformats.org/officeDocument/2006/relationships/customXml" Target="../ink/ink162.xml"/><Relationship Id="rId230" Type="http://schemas.openxmlformats.org/officeDocument/2006/relationships/customXml" Target="../ink/ink172.xml"/><Relationship Id="rId251" Type="http://schemas.openxmlformats.org/officeDocument/2006/relationships/customXml" Target="../ink/ink191.xml"/><Relationship Id="rId25" Type="http://schemas.openxmlformats.org/officeDocument/2006/relationships/image" Target="../media/image19.png"/><Relationship Id="rId46" Type="http://schemas.openxmlformats.org/officeDocument/2006/relationships/customXml" Target="../ink/ink26.xml"/><Relationship Id="rId67" Type="http://schemas.openxmlformats.org/officeDocument/2006/relationships/customXml" Target="../ink/ink37.xml"/><Relationship Id="rId272" Type="http://schemas.openxmlformats.org/officeDocument/2006/relationships/customXml" Target="../ink/ink209.xml"/><Relationship Id="rId293" Type="http://schemas.openxmlformats.org/officeDocument/2006/relationships/customXml" Target="../ink/ink230.xml"/><Relationship Id="rId307" Type="http://schemas.openxmlformats.org/officeDocument/2006/relationships/customXml" Target="../ink/ink244.xml"/><Relationship Id="rId328" Type="http://schemas.openxmlformats.org/officeDocument/2006/relationships/customXml" Target="../ink/ink260.xml"/><Relationship Id="rId88" Type="http://schemas.openxmlformats.org/officeDocument/2006/relationships/customXml" Target="../ink/ink51.xml"/><Relationship Id="rId111" Type="http://schemas.openxmlformats.org/officeDocument/2006/relationships/customXml" Target="../ink/ink66.xml"/><Relationship Id="rId132" Type="http://schemas.openxmlformats.org/officeDocument/2006/relationships/customXml" Target="../ink/ink83.xml"/><Relationship Id="rId153" Type="http://schemas.openxmlformats.org/officeDocument/2006/relationships/customXml" Target="../ink/ink98.xml"/><Relationship Id="rId174" Type="http://schemas.openxmlformats.org/officeDocument/2006/relationships/customXml" Target="../ink/ink118.xml"/><Relationship Id="rId195" Type="http://schemas.openxmlformats.org/officeDocument/2006/relationships/customXml" Target="../ink/ink139.xml"/><Relationship Id="rId209" Type="http://schemas.openxmlformats.org/officeDocument/2006/relationships/customXml" Target="../ink/ink152.xml"/><Relationship Id="rId220" Type="http://schemas.openxmlformats.org/officeDocument/2006/relationships/customXml" Target="../ink/ink163.xml"/><Relationship Id="rId241" Type="http://schemas.openxmlformats.org/officeDocument/2006/relationships/customXml" Target="../ink/ink183.xml"/><Relationship Id="rId15" Type="http://schemas.openxmlformats.org/officeDocument/2006/relationships/image" Target="../media/image14.png"/><Relationship Id="rId36" Type="http://schemas.openxmlformats.org/officeDocument/2006/relationships/customXml" Target="../ink/ink21.xml"/><Relationship Id="rId57" Type="http://schemas.openxmlformats.org/officeDocument/2006/relationships/image" Target="../media/image35.png"/><Relationship Id="rId262" Type="http://schemas.openxmlformats.org/officeDocument/2006/relationships/customXml" Target="../ink/ink200.xml"/><Relationship Id="rId283" Type="http://schemas.openxmlformats.org/officeDocument/2006/relationships/customXml" Target="../ink/ink220.xml"/><Relationship Id="rId318" Type="http://schemas.openxmlformats.org/officeDocument/2006/relationships/customXml" Target="../ink/ink251.xml"/><Relationship Id="rId78" Type="http://schemas.openxmlformats.org/officeDocument/2006/relationships/customXml" Target="../ink/ink43.xml"/><Relationship Id="rId99" Type="http://schemas.openxmlformats.org/officeDocument/2006/relationships/customXml" Target="../ink/ink58.xml"/><Relationship Id="rId101" Type="http://schemas.openxmlformats.org/officeDocument/2006/relationships/customXml" Target="../ink/ink60.xml"/><Relationship Id="rId122" Type="http://schemas.openxmlformats.org/officeDocument/2006/relationships/customXml" Target="../ink/ink74.xml"/><Relationship Id="rId143" Type="http://schemas.openxmlformats.org/officeDocument/2006/relationships/customXml" Target="../ink/ink90.xml"/><Relationship Id="rId164" Type="http://schemas.openxmlformats.org/officeDocument/2006/relationships/customXml" Target="../ink/ink109.xml"/><Relationship Id="rId185" Type="http://schemas.openxmlformats.org/officeDocument/2006/relationships/customXml" Target="../ink/ink129.xml"/><Relationship Id="rId9" Type="http://schemas.openxmlformats.org/officeDocument/2006/relationships/image" Target="../media/image11.png"/><Relationship Id="rId210" Type="http://schemas.openxmlformats.org/officeDocument/2006/relationships/customXml" Target="../ink/ink153.xml"/><Relationship Id="rId26" Type="http://schemas.openxmlformats.org/officeDocument/2006/relationships/customXml" Target="../ink/ink16.xml"/><Relationship Id="rId231" Type="http://schemas.openxmlformats.org/officeDocument/2006/relationships/customXml" Target="../ink/ink173.xml"/><Relationship Id="rId252" Type="http://schemas.openxmlformats.org/officeDocument/2006/relationships/customXml" Target="../ink/ink192.xml"/><Relationship Id="rId273" Type="http://schemas.openxmlformats.org/officeDocument/2006/relationships/customXml" Target="../ink/ink210.xml"/><Relationship Id="rId294" Type="http://schemas.openxmlformats.org/officeDocument/2006/relationships/customXml" Target="../ink/ink231.xml"/><Relationship Id="rId308" Type="http://schemas.openxmlformats.org/officeDocument/2006/relationships/customXml" Target="../ink/ink245.xml"/><Relationship Id="rId329" Type="http://schemas.openxmlformats.org/officeDocument/2006/relationships/customXml" Target="../ink/ink261.xml"/><Relationship Id="rId47" Type="http://schemas.openxmlformats.org/officeDocument/2006/relationships/image" Target="../media/image30.png"/><Relationship Id="rId68" Type="http://schemas.openxmlformats.org/officeDocument/2006/relationships/image" Target="../media/image40.png"/><Relationship Id="rId89" Type="http://schemas.openxmlformats.org/officeDocument/2006/relationships/customXml" Target="../ink/ink52.xml"/><Relationship Id="rId112" Type="http://schemas.openxmlformats.org/officeDocument/2006/relationships/customXml" Target="../ink/ink67.xml"/><Relationship Id="rId133" Type="http://schemas.openxmlformats.org/officeDocument/2006/relationships/image" Target="../media/image59.png"/><Relationship Id="rId154" Type="http://schemas.openxmlformats.org/officeDocument/2006/relationships/customXml" Target="../ink/ink99.xml"/><Relationship Id="rId175" Type="http://schemas.openxmlformats.org/officeDocument/2006/relationships/customXml" Target="../ink/ink119.xml"/><Relationship Id="rId196" Type="http://schemas.openxmlformats.org/officeDocument/2006/relationships/customXml" Target="../ink/ink140.xml"/><Relationship Id="rId200" Type="http://schemas.openxmlformats.org/officeDocument/2006/relationships/customXml" Target="../ink/ink144.xml"/><Relationship Id="rId16" Type="http://schemas.openxmlformats.org/officeDocument/2006/relationships/customXml" Target="../ink/ink11.xml"/><Relationship Id="rId221" Type="http://schemas.openxmlformats.org/officeDocument/2006/relationships/customXml" Target="../ink/ink164.xml"/><Relationship Id="rId242" Type="http://schemas.openxmlformats.org/officeDocument/2006/relationships/customXml" Target="../ink/ink184.xml"/><Relationship Id="rId263" Type="http://schemas.openxmlformats.org/officeDocument/2006/relationships/customXml" Target="../ink/ink201.xml"/><Relationship Id="rId284" Type="http://schemas.openxmlformats.org/officeDocument/2006/relationships/customXml" Target="../ink/ink221.xml"/><Relationship Id="rId319" Type="http://schemas.openxmlformats.org/officeDocument/2006/relationships/customXml" Target="../ink/ink252.xml"/><Relationship Id="rId37" Type="http://schemas.openxmlformats.org/officeDocument/2006/relationships/image" Target="../media/image25.png"/><Relationship Id="rId58" Type="http://schemas.openxmlformats.org/officeDocument/2006/relationships/customXml" Target="../ink/ink32.xml"/><Relationship Id="rId79" Type="http://schemas.openxmlformats.org/officeDocument/2006/relationships/image" Target="../media/image45.png"/><Relationship Id="rId102" Type="http://schemas.openxmlformats.org/officeDocument/2006/relationships/image" Target="../media/image51.png"/><Relationship Id="rId123" Type="http://schemas.openxmlformats.org/officeDocument/2006/relationships/customXml" Target="../ink/ink75.xml"/><Relationship Id="rId144" Type="http://schemas.openxmlformats.org/officeDocument/2006/relationships/customXml" Target="../ink/ink91.xml"/><Relationship Id="rId330" Type="http://schemas.openxmlformats.org/officeDocument/2006/relationships/customXml" Target="../ink/ink262.xml"/><Relationship Id="rId90" Type="http://schemas.openxmlformats.org/officeDocument/2006/relationships/customXml" Target="../ink/ink53.xml"/><Relationship Id="rId165" Type="http://schemas.openxmlformats.org/officeDocument/2006/relationships/customXml" Target="../ink/ink110.xml"/><Relationship Id="rId186" Type="http://schemas.openxmlformats.org/officeDocument/2006/relationships/customXml" Target="../ink/ink130.xml"/><Relationship Id="rId211" Type="http://schemas.openxmlformats.org/officeDocument/2006/relationships/customXml" Target="../ink/ink154.xml"/><Relationship Id="rId232" Type="http://schemas.openxmlformats.org/officeDocument/2006/relationships/customXml" Target="../ink/ink174.xml"/><Relationship Id="rId253" Type="http://schemas.openxmlformats.org/officeDocument/2006/relationships/image" Target="../media/image70.png"/><Relationship Id="rId274" Type="http://schemas.openxmlformats.org/officeDocument/2006/relationships/customXml" Target="../ink/ink211.xml"/><Relationship Id="rId295" Type="http://schemas.openxmlformats.org/officeDocument/2006/relationships/customXml" Target="../ink/ink232.xml"/><Relationship Id="rId309" Type="http://schemas.openxmlformats.org/officeDocument/2006/relationships/image" Target="../media/image73.png"/><Relationship Id="rId27" Type="http://schemas.openxmlformats.org/officeDocument/2006/relationships/image" Target="../media/image20.png"/><Relationship Id="rId48" Type="http://schemas.openxmlformats.org/officeDocument/2006/relationships/customXml" Target="../ink/ink27.xml"/><Relationship Id="rId69" Type="http://schemas.openxmlformats.org/officeDocument/2006/relationships/customXml" Target="../ink/ink38.xml"/><Relationship Id="rId113" Type="http://schemas.openxmlformats.org/officeDocument/2006/relationships/image" Target="../media/image55.png"/><Relationship Id="rId134" Type="http://schemas.openxmlformats.org/officeDocument/2006/relationships/customXml" Target="../ink/ink84.xml"/><Relationship Id="rId320" Type="http://schemas.openxmlformats.org/officeDocument/2006/relationships/customXml" Target="../ink/ink253.xml"/><Relationship Id="rId80" Type="http://schemas.openxmlformats.org/officeDocument/2006/relationships/customXml" Target="../ink/ink44.xml"/><Relationship Id="rId155" Type="http://schemas.openxmlformats.org/officeDocument/2006/relationships/customXml" Target="../ink/ink100.xml"/><Relationship Id="rId176" Type="http://schemas.openxmlformats.org/officeDocument/2006/relationships/customXml" Target="../ink/ink120.xml"/><Relationship Id="rId197" Type="http://schemas.openxmlformats.org/officeDocument/2006/relationships/customXml" Target="../ink/ink141.xml"/><Relationship Id="rId201" Type="http://schemas.openxmlformats.org/officeDocument/2006/relationships/customXml" Target="../ink/ink145.xml"/><Relationship Id="rId222" Type="http://schemas.openxmlformats.org/officeDocument/2006/relationships/customXml" Target="../ink/ink165.xml"/><Relationship Id="rId243" Type="http://schemas.openxmlformats.org/officeDocument/2006/relationships/customXml" Target="../ink/ink185.xml"/><Relationship Id="rId264" Type="http://schemas.openxmlformats.org/officeDocument/2006/relationships/customXml" Target="../ink/ink202.xml"/><Relationship Id="rId285" Type="http://schemas.openxmlformats.org/officeDocument/2006/relationships/customXml" Target="../ink/ink222.xml"/><Relationship Id="rId17" Type="http://schemas.openxmlformats.org/officeDocument/2006/relationships/image" Target="../media/image15.png"/><Relationship Id="rId38" Type="http://schemas.openxmlformats.org/officeDocument/2006/relationships/customXml" Target="../ink/ink22.xml"/><Relationship Id="rId59" Type="http://schemas.openxmlformats.org/officeDocument/2006/relationships/image" Target="../media/image36.png"/><Relationship Id="rId103" Type="http://schemas.openxmlformats.org/officeDocument/2006/relationships/customXml" Target="../ink/ink61.xml"/><Relationship Id="rId124" Type="http://schemas.openxmlformats.org/officeDocument/2006/relationships/customXml" Target="../ink/ink76.xml"/><Relationship Id="rId310" Type="http://schemas.openxmlformats.org/officeDocument/2006/relationships/customXml" Target="../ink/ink246.xml"/><Relationship Id="rId70" Type="http://schemas.openxmlformats.org/officeDocument/2006/relationships/image" Target="../media/image41.png"/><Relationship Id="rId91" Type="http://schemas.openxmlformats.org/officeDocument/2006/relationships/image" Target="../media/image47.png"/><Relationship Id="rId145" Type="http://schemas.openxmlformats.org/officeDocument/2006/relationships/image" Target="../media/image63.png"/><Relationship Id="rId166" Type="http://schemas.openxmlformats.org/officeDocument/2006/relationships/customXml" Target="../ink/ink111.xml"/><Relationship Id="rId187" Type="http://schemas.openxmlformats.org/officeDocument/2006/relationships/customXml" Target="../ink/ink131.xml"/><Relationship Id="rId331" Type="http://schemas.openxmlformats.org/officeDocument/2006/relationships/customXml" Target="../ink/ink26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5.xml"/><Relationship Id="rId233" Type="http://schemas.openxmlformats.org/officeDocument/2006/relationships/customXml" Target="../ink/ink175.xml"/><Relationship Id="rId254" Type="http://schemas.openxmlformats.org/officeDocument/2006/relationships/customXml" Target="../ink/ink193.xml"/><Relationship Id="rId28" Type="http://schemas.openxmlformats.org/officeDocument/2006/relationships/customXml" Target="../ink/ink17.xml"/><Relationship Id="rId49" Type="http://schemas.openxmlformats.org/officeDocument/2006/relationships/image" Target="../media/image31.png"/><Relationship Id="rId114" Type="http://schemas.openxmlformats.org/officeDocument/2006/relationships/customXml" Target="../ink/ink68.xml"/><Relationship Id="rId275" Type="http://schemas.openxmlformats.org/officeDocument/2006/relationships/customXml" Target="../ink/ink212.xml"/><Relationship Id="rId296" Type="http://schemas.openxmlformats.org/officeDocument/2006/relationships/customXml" Target="../ink/ink233.xml"/><Relationship Id="rId300" Type="http://schemas.openxmlformats.org/officeDocument/2006/relationships/customXml" Target="../ink/ink237.xml"/><Relationship Id="rId60" Type="http://schemas.openxmlformats.org/officeDocument/2006/relationships/customXml" Target="../ink/ink33.xml"/><Relationship Id="rId81" Type="http://schemas.openxmlformats.org/officeDocument/2006/relationships/customXml" Target="../ink/ink45.xml"/><Relationship Id="rId135" Type="http://schemas.openxmlformats.org/officeDocument/2006/relationships/customXml" Target="../ink/ink85.xml"/><Relationship Id="rId156" Type="http://schemas.openxmlformats.org/officeDocument/2006/relationships/customXml" Target="../ink/ink101.xml"/><Relationship Id="rId177" Type="http://schemas.openxmlformats.org/officeDocument/2006/relationships/customXml" Target="../ink/ink121.xml"/><Relationship Id="rId198" Type="http://schemas.openxmlformats.org/officeDocument/2006/relationships/customXml" Target="../ink/ink142.xml"/><Relationship Id="rId321" Type="http://schemas.openxmlformats.org/officeDocument/2006/relationships/customXml" Target="../ink/ink254.xml"/><Relationship Id="rId202" Type="http://schemas.openxmlformats.org/officeDocument/2006/relationships/customXml" Target="../ink/ink146.xml"/><Relationship Id="rId223" Type="http://schemas.openxmlformats.org/officeDocument/2006/relationships/customXml" Target="../ink/ink166.xml"/><Relationship Id="rId244" Type="http://schemas.openxmlformats.org/officeDocument/2006/relationships/image" Target="../media/image68.png"/><Relationship Id="rId18" Type="http://schemas.openxmlformats.org/officeDocument/2006/relationships/customXml" Target="../ink/ink12.xml"/><Relationship Id="rId39" Type="http://schemas.openxmlformats.org/officeDocument/2006/relationships/image" Target="../media/image26.png"/><Relationship Id="rId265" Type="http://schemas.openxmlformats.org/officeDocument/2006/relationships/customXml" Target="../ink/ink203.xml"/><Relationship Id="rId286" Type="http://schemas.openxmlformats.org/officeDocument/2006/relationships/customXml" Target="../ink/ink223.xml"/><Relationship Id="rId50" Type="http://schemas.openxmlformats.org/officeDocument/2006/relationships/customXml" Target="../ink/ink28.xml"/><Relationship Id="rId104" Type="http://schemas.openxmlformats.org/officeDocument/2006/relationships/image" Target="../media/image52.png"/><Relationship Id="rId125" Type="http://schemas.openxmlformats.org/officeDocument/2006/relationships/customXml" Target="../ink/ink77.xml"/><Relationship Id="rId146" Type="http://schemas.openxmlformats.org/officeDocument/2006/relationships/customXml" Target="../ink/ink92.xml"/><Relationship Id="rId167" Type="http://schemas.openxmlformats.org/officeDocument/2006/relationships/customXml" Target="../ink/ink112.xml"/><Relationship Id="rId188" Type="http://schemas.openxmlformats.org/officeDocument/2006/relationships/customXml" Target="../ink/ink132.xml"/><Relationship Id="rId311" Type="http://schemas.openxmlformats.org/officeDocument/2006/relationships/image" Target="../media/image74.png"/><Relationship Id="rId332" Type="http://schemas.openxmlformats.org/officeDocument/2006/relationships/customXml" Target="../ink/ink264.xml"/><Relationship Id="rId71" Type="http://schemas.openxmlformats.org/officeDocument/2006/relationships/customXml" Target="../ink/ink39.xml"/><Relationship Id="rId92" Type="http://schemas.openxmlformats.org/officeDocument/2006/relationships/customXml" Target="../ink/ink54.xml"/><Relationship Id="rId213" Type="http://schemas.openxmlformats.org/officeDocument/2006/relationships/customXml" Target="../ink/ink156.xml"/><Relationship Id="rId234" Type="http://schemas.openxmlformats.org/officeDocument/2006/relationships/customXml" Target="../ink/ink176.xml"/><Relationship Id="rId2" Type="http://schemas.openxmlformats.org/officeDocument/2006/relationships/image" Target="../media/image8.png"/><Relationship Id="rId29" Type="http://schemas.openxmlformats.org/officeDocument/2006/relationships/image" Target="../media/image21.png"/><Relationship Id="rId255" Type="http://schemas.openxmlformats.org/officeDocument/2006/relationships/customXml" Target="../ink/ink194.xml"/><Relationship Id="rId276" Type="http://schemas.openxmlformats.org/officeDocument/2006/relationships/customXml" Target="../ink/ink213.xml"/><Relationship Id="rId297" Type="http://schemas.openxmlformats.org/officeDocument/2006/relationships/customXml" Target="../ink/ink234.xml"/><Relationship Id="rId40" Type="http://schemas.openxmlformats.org/officeDocument/2006/relationships/customXml" Target="../ink/ink23.xml"/><Relationship Id="rId115" Type="http://schemas.openxmlformats.org/officeDocument/2006/relationships/image" Target="../media/image56.png"/><Relationship Id="rId136" Type="http://schemas.openxmlformats.org/officeDocument/2006/relationships/customXml" Target="../ink/ink86.xml"/><Relationship Id="rId157" Type="http://schemas.openxmlformats.org/officeDocument/2006/relationships/customXml" Target="../ink/ink102.xml"/><Relationship Id="rId178" Type="http://schemas.openxmlformats.org/officeDocument/2006/relationships/customXml" Target="../ink/ink122.xml"/><Relationship Id="rId301" Type="http://schemas.openxmlformats.org/officeDocument/2006/relationships/customXml" Target="../ink/ink238.xml"/><Relationship Id="rId322" Type="http://schemas.openxmlformats.org/officeDocument/2006/relationships/customXml" Target="../ink/ink255.xml"/><Relationship Id="rId61" Type="http://schemas.openxmlformats.org/officeDocument/2006/relationships/image" Target="../media/image37.png"/><Relationship Id="rId82" Type="http://schemas.openxmlformats.org/officeDocument/2006/relationships/customXml" Target="../ink/ink46.xml"/><Relationship Id="rId199" Type="http://schemas.openxmlformats.org/officeDocument/2006/relationships/customXml" Target="../ink/ink143.xml"/><Relationship Id="rId203" Type="http://schemas.openxmlformats.org/officeDocument/2006/relationships/customXml" Target="../ink/ink147.xml"/><Relationship Id="rId19" Type="http://schemas.openxmlformats.org/officeDocument/2006/relationships/image" Target="../media/image16.png"/><Relationship Id="rId224" Type="http://schemas.openxmlformats.org/officeDocument/2006/relationships/customXml" Target="../ink/ink167.xml"/><Relationship Id="rId245" Type="http://schemas.openxmlformats.org/officeDocument/2006/relationships/customXml" Target="../ink/ink186.xml"/><Relationship Id="rId266" Type="http://schemas.openxmlformats.org/officeDocument/2006/relationships/customXml" Target="../ink/ink204.xml"/><Relationship Id="rId287" Type="http://schemas.openxmlformats.org/officeDocument/2006/relationships/customXml" Target="../ink/ink224.xml"/><Relationship Id="rId30" Type="http://schemas.openxmlformats.org/officeDocument/2006/relationships/customXml" Target="../ink/ink18.xml"/><Relationship Id="rId105" Type="http://schemas.openxmlformats.org/officeDocument/2006/relationships/customXml" Target="../ink/ink62.xml"/><Relationship Id="rId126" Type="http://schemas.openxmlformats.org/officeDocument/2006/relationships/customXml" Target="../ink/ink78.xml"/><Relationship Id="rId147" Type="http://schemas.openxmlformats.org/officeDocument/2006/relationships/customXml" Target="../ink/ink93.xml"/><Relationship Id="rId168" Type="http://schemas.openxmlformats.org/officeDocument/2006/relationships/customXml" Target="../ink/ink113.xml"/><Relationship Id="rId312" Type="http://schemas.openxmlformats.org/officeDocument/2006/relationships/customXml" Target="../ink/ink247.xml"/><Relationship Id="rId333" Type="http://schemas.openxmlformats.org/officeDocument/2006/relationships/customXml" Target="../ink/ink265.xml"/><Relationship Id="rId51" Type="http://schemas.openxmlformats.org/officeDocument/2006/relationships/image" Target="../media/image32.png"/><Relationship Id="rId72" Type="http://schemas.openxmlformats.org/officeDocument/2006/relationships/image" Target="../media/image42.png"/><Relationship Id="rId93" Type="http://schemas.openxmlformats.org/officeDocument/2006/relationships/image" Target="../media/image48.png"/><Relationship Id="rId189" Type="http://schemas.openxmlformats.org/officeDocument/2006/relationships/customXml" Target="../ink/ink133.xml"/><Relationship Id="rId3" Type="http://schemas.openxmlformats.org/officeDocument/2006/relationships/slide" Target="slide7.xml"/><Relationship Id="rId214" Type="http://schemas.openxmlformats.org/officeDocument/2006/relationships/customXml" Target="../ink/ink157.xml"/><Relationship Id="rId235" Type="http://schemas.openxmlformats.org/officeDocument/2006/relationships/customXml" Target="../ink/ink177.xml"/><Relationship Id="rId256" Type="http://schemas.openxmlformats.org/officeDocument/2006/relationships/customXml" Target="../ink/ink195.xml"/><Relationship Id="rId277" Type="http://schemas.openxmlformats.org/officeDocument/2006/relationships/customXml" Target="../ink/ink214.xml"/><Relationship Id="rId298" Type="http://schemas.openxmlformats.org/officeDocument/2006/relationships/customXml" Target="../ink/ink235.xml"/><Relationship Id="rId116" Type="http://schemas.openxmlformats.org/officeDocument/2006/relationships/customXml" Target="../ink/ink69.xml"/><Relationship Id="rId137" Type="http://schemas.openxmlformats.org/officeDocument/2006/relationships/image" Target="../media/image60.png"/><Relationship Id="rId158" Type="http://schemas.openxmlformats.org/officeDocument/2006/relationships/customXml" Target="../ink/ink103.xml"/><Relationship Id="rId302" Type="http://schemas.openxmlformats.org/officeDocument/2006/relationships/customXml" Target="../ink/ink239.xml"/><Relationship Id="rId323" Type="http://schemas.openxmlformats.org/officeDocument/2006/relationships/customXml" Target="../ink/ink256.xml"/><Relationship Id="rId20" Type="http://schemas.openxmlformats.org/officeDocument/2006/relationships/customXml" Target="../ink/ink13.xml"/><Relationship Id="rId41" Type="http://schemas.openxmlformats.org/officeDocument/2006/relationships/image" Target="../media/image27.png"/><Relationship Id="rId62" Type="http://schemas.openxmlformats.org/officeDocument/2006/relationships/customXml" Target="../ink/ink34.xml"/><Relationship Id="rId83" Type="http://schemas.openxmlformats.org/officeDocument/2006/relationships/customXml" Target="../ink/ink47.xml"/><Relationship Id="rId179" Type="http://schemas.openxmlformats.org/officeDocument/2006/relationships/customXml" Target="../ink/ink123.xml"/><Relationship Id="rId190" Type="http://schemas.openxmlformats.org/officeDocument/2006/relationships/customXml" Target="../ink/ink134.xml"/><Relationship Id="rId204" Type="http://schemas.openxmlformats.org/officeDocument/2006/relationships/customXml" Target="../ink/ink148.xml"/><Relationship Id="rId225" Type="http://schemas.openxmlformats.org/officeDocument/2006/relationships/customXml" Target="../ink/ink168.xml"/><Relationship Id="rId246" Type="http://schemas.openxmlformats.org/officeDocument/2006/relationships/customXml" Target="../ink/ink187.xml"/><Relationship Id="rId267" Type="http://schemas.openxmlformats.org/officeDocument/2006/relationships/image" Target="../media/image72.png"/><Relationship Id="rId288" Type="http://schemas.openxmlformats.org/officeDocument/2006/relationships/customXml" Target="../ink/ink225.xml"/><Relationship Id="rId106" Type="http://schemas.openxmlformats.org/officeDocument/2006/relationships/image" Target="../media/image53.png"/><Relationship Id="rId127" Type="http://schemas.openxmlformats.org/officeDocument/2006/relationships/image" Target="../media/image58.png"/><Relationship Id="rId313" Type="http://schemas.openxmlformats.org/officeDocument/2006/relationships/customXml" Target="../ink/ink248.xml"/><Relationship Id="rId10" Type="http://schemas.openxmlformats.org/officeDocument/2006/relationships/customXml" Target="../ink/ink8.xml"/><Relationship Id="rId31" Type="http://schemas.openxmlformats.org/officeDocument/2006/relationships/image" Target="../media/image22.png"/><Relationship Id="rId52" Type="http://schemas.openxmlformats.org/officeDocument/2006/relationships/customXml" Target="../ink/ink29.xml"/><Relationship Id="rId73" Type="http://schemas.openxmlformats.org/officeDocument/2006/relationships/customXml" Target="../ink/ink40.xml"/><Relationship Id="rId94" Type="http://schemas.openxmlformats.org/officeDocument/2006/relationships/customXml" Target="../ink/ink55.xml"/><Relationship Id="rId148" Type="http://schemas.openxmlformats.org/officeDocument/2006/relationships/image" Target="../media/image64.png"/><Relationship Id="rId169" Type="http://schemas.openxmlformats.org/officeDocument/2006/relationships/customXml" Target="../ink/ink114.xml"/><Relationship Id="rId4" Type="http://schemas.openxmlformats.org/officeDocument/2006/relationships/image" Target="../media/image9.png"/><Relationship Id="rId180" Type="http://schemas.openxmlformats.org/officeDocument/2006/relationships/customXml" Target="../ink/ink124.xml"/><Relationship Id="rId215" Type="http://schemas.openxmlformats.org/officeDocument/2006/relationships/customXml" Target="../ink/ink158.xml"/><Relationship Id="rId236" Type="http://schemas.openxmlformats.org/officeDocument/2006/relationships/customXml" Target="../ink/ink178.xml"/><Relationship Id="rId257" Type="http://schemas.openxmlformats.org/officeDocument/2006/relationships/image" Target="../media/image71.png"/><Relationship Id="rId278" Type="http://schemas.openxmlformats.org/officeDocument/2006/relationships/customXml" Target="../ink/ink215.xml"/><Relationship Id="rId303" Type="http://schemas.openxmlformats.org/officeDocument/2006/relationships/customXml" Target="../ink/ink240.xml"/><Relationship Id="rId42" Type="http://schemas.openxmlformats.org/officeDocument/2006/relationships/customXml" Target="../ink/ink24.xml"/><Relationship Id="rId84" Type="http://schemas.openxmlformats.org/officeDocument/2006/relationships/customXml" Target="../ink/ink48.xml"/><Relationship Id="rId138" Type="http://schemas.openxmlformats.org/officeDocument/2006/relationships/customXml" Target="../ink/ink87.xml"/><Relationship Id="rId191" Type="http://schemas.openxmlformats.org/officeDocument/2006/relationships/customXml" Target="../ink/ink135.xml"/><Relationship Id="rId205" Type="http://schemas.openxmlformats.org/officeDocument/2006/relationships/image" Target="../media/image66.png"/><Relationship Id="rId247" Type="http://schemas.openxmlformats.org/officeDocument/2006/relationships/customXml" Target="../ink/ink188.xml"/><Relationship Id="rId107" Type="http://schemas.openxmlformats.org/officeDocument/2006/relationships/customXml" Target="../ink/ink63.xml"/><Relationship Id="rId289" Type="http://schemas.openxmlformats.org/officeDocument/2006/relationships/customXml" Target="../ink/ink226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customXml" Target="../ink/ink94.xml"/><Relationship Id="rId314" Type="http://schemas.openxmlformats.org/officeDocument/2006/relationships/image" Target="../media/image75.png"/><Relationship Id="rId95" Type="http://schemas.openxmlformats.org/officeDocument/2006/relationships/image" Target="../media/image49.png"/><Relationship Id="rId160" Type="http://schemas.openxmlformats.org/officeDocument/2006/relationships/customXml" Target="../ink/ink105.xml"/><Relationship Id="rId216" Type="http://schemas.openxmlformats.org/officeDocument/2006/relationships/customXml" Target="../ink/ink159.xml"/><Relationship Id="rId258" Type="http://schemas.openxmlformats.org/officeDocument/2006/relationships/customXml" Target="../ink/ink196.xml"/><Relationship Id="rId22" Type="http://schemas.openxmlformats.org/officeDocument/2006/relationships/customXml" Target="../ink/ink14.xml"/><Relationship Id="rId64" Type="http://schemas.openxmlformats.org/officeDocument/2006/relationships/customXml" Target="../ink/ink35.xml"/><Relationship Id="rId118" Type="http://schemas.openxmlformats.org/officeDocument/2006/relationships/image" Target="../media/image57.png"/><Relationship Id="rId325" Type="http://schemas.openxmlformats.org/officeDocument/2006/relationships/customXml" Target="../ink/ink257.xml"/><Relationship Id="rId171" Type="http://schemas.openxmlformats.org/officeDocument/2006/relationships/customXml" Target="../ink/ink116.xml"/><Relationship Id="rId227" Type="http://schemas.openxmlformats.org/officeDocument/2006/relationships/customXml" Target="../ink/ink169.xml"/><Relationship Id="rId269" Type="http://schemas.openxmlformats.org/officeDocument/2006/relationships/customXml" Target="../ink/ink206.xml"/><Relationship Id="rId33" Type="http://schemas.openxmlformats.org/officeDocument/2006/relationships/image" Target="../media/image23.png"/><Relationship Id="rId129" Type="http://schemas.openxmlformats.org/officeDocument/2006/relationships/customXml" Target="../ink/ink80.xml"/><Relationship Id="rId280" Type="http://schemas.openxmlformats.org/officeDocument/2006/relationships/customXml" Target="../ink/ink217.xml"/><Relationship Id="rId75" Type="http://schemas.openxmlformats.org/officeDocument/2006/relationships/customXml" Target="../ink/ink41.xml"/><Relationship Id="rId140" Type="http://schemas.openxmlformats.org/officeDocument/2006/relationships/image" Target="../media/image61.png"/><Relationship Id="rId182" Type="http://schemas.openxmlformats.org/officeDocument/2006/relationships/customXml" Target="../ink/ink126.xml"/><Relationship Id="rId6" Type="http://schemas.openxmlformats.org/officeDocument/2006/relationships/customXml" Target="../ink/ink6.xml"/><Relationship Id="rId238" Type="http://schemas.openxmlformats.org/officeDocument/2006/relationships/customXml" Target="../ink/ink180.xml"/><Relationship Id="rId291" Type="http://schemas.openxmlformats.org/officeDocument/2006/relationships/customXml" Target="../ink/ink228.xml"/><Relationship Id="rId305" Type="http://schemas.openxmlformats.org/officeDocument/2006/relationships/customXml" Target="../ink/ink242.xml"/><Relationship Id="rId44" Type="http://schemas.openxmlformats.org/officeDocument/2006/relationships/customXml" Target="../ink/ink25.xml"/><Relationship Id="rId86" Type="http://schemas.openxmlformats.org/officeDocument/2006/relationships/customXml" Target="../ink/ink50.xml"/><Relationship Id="rId151" Type="http://schemas.openxmlformats.org/officeDocument/2006/relationships/customXml" Target="../ink/ink96.xml"/><Relationship Id="rId193" Type="http://schemas.openxmlformats.org/officeDocument/2006/relationships/customXml" Target="../ink/ink137.xml"/><Relationship Id="rId207" Type="http://schemas.openxmlformats.org/officeDocument/2006/relationships/customXml" Target="../ink/ink150.xml"/><Relationship Id="rId249" Type="http://schemas.openxmlformats.org/officeDocument/2006/relationships/customXml" Target="../ink/ink190.xml"/><Relationship Id="rId13" Type="http://schemas.openxmlformats.org/officeDocument/2006/relationships/image" Target="../media/image13.png"/><Relationship Id="rId109" Type="http://schemas.openxmlformats.org/officeDocument/2006/relationships/customXml" Target="../ink/ink65.xml"/><Relationship Id="rId260" Type="http://schemas.openxmlformats.org/officeDocument/2006/relationships/customXml" Target="../ink/ink198.xml"/><Relationship Id="rId316" Type="http://schemas.openxmlformats.org/officeDocument/2006/relationships/image" Target="../media/image76.png"/><Relationship Id="rId55" Type="http://schemas.openxmlformats.org/officeDocument/2006/relationships/image" Target="../media/image34.png"/><Relationship Id="rId97" Type="http://schemas.openxmlformats.org/officeDocument/2006/relationships/image" Target="../media/image50.png"/><Relationship Id="rId120" Type="http://schemas.openxmlformats.org/officeDocument/2006/relationships/customXml" Target="../ink/ink72.xml"/><Relationship Id="rId162" Type="http://schemas.openxmlformats.org/officeDocument/2006/relationships/customXml" Target="../ink/ink107.xml"/><Relationship Id="rId218" Type="http://schemas.openxmlformats.org/officeDocument/2006/relationships/customXml" Target="../ink/ink161.xml"/><Relationship Id="rId271" Type="http://schemas.openxmlformats.org/officeDocument/2006/relationships/customXml" Target="../ink/ink20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www.so.com/link?m=zc9hTTiOpXrfoNQKhoGImgYSqNOLirXGyjAlv4eKWw3uclY68YP4gKWpD9cal5%2BpIrn90boOvC3WGbx8jSl%2Bb0N3zbg6%2FxNjv5OmVVq%2FoBtLTyghYBdADTtYWobLmJwaWA9S%2F3cYP6BMeLwyN5WUwYKTwvxICJHJeiliSbIOMN9xCAkwdDK7xhH0dhAY%2BQqYjWpMivuR8WAAdukhkjQgd2UUuhMI1jbKfKLVDjyoKguBVQ3fcKo2ZA7zc%2FnMFySNrH7IH%2BBE%2BM%2FI%3D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13" Type="http://schemas.openxmlformats.org/officeDocument/2006/relationships/image" Target="../media/image91.jpeg"/><Relationship Id="rId3" Type="http://schemas.openxmlformats.org/officeDocument/2006/relationships/image" Target="../media/image82.jpeg"/><Relationship Id="rId7" Type="http://schemas.openxmlformats.org/officeDocument/2006/relationships/image" Target="../media/image85.jpeg"/><Relationship Id="rId12" Type="http://schemas.openxmlformats.org/officeDocument/2006/relationships/image" Target="../media/image90.JP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89.jpeg"/><Relationship Id="rId5" Type="http://schemas.openxmlformats.org/officeDocument/2006/relationships/image" Target="../media/image84.jpeg"/><Relationship Id="rId15" Type="http://schemas.openxmlformats.org/officeDocument/2006/relationships/image" Target="../media/image93.jpeg"/><Relationship Id="rId10" Type="http://schemas.openxmlformats.org/officeDocument/2006/relationships/image" Target="../media/image88.jpeg"/><Relationship Id="rId4" Type="http://schemas.openxmlformats.org/officeDocument/2006/relationships/image" Target="../media/image83.jpeg"/><Relationship Id="rId9" Type="http://schemas.openxmlformats.org/officeDocument/2006/relationships/image" Target="../media/image87.jpeg"/><Relationship Id="rId14" Type="http://schemas.openxmlformats.org/officeDocument/2006/relationships/image" Target="../media/image9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51C2A548-7746-9F04-635A-A0FA4F3C7124}"/>
                  </a:ext>
                </a:extLst>
              </p14:cNvPr>
              <p14:cNvContentPartPr/>
              <p14:nvPr/>
            </p14:nvContentPartPr>
            <p14:xfrm>
              <a:off x="3445522" y="-955381"/>
              <a:ext cx="360" cy="3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51C2A548-7746-9F04-635A-A0FA4F3C71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36882" y="-96438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7844A4D8-3856-2FD2-656B-811E233BD652}"/>
                  </a:ext>
                </a:extLst>
              </p14:cNvPr>
              <p14:cNvContentPartPr/>
              <p14:nvPr/>
            </p14:nvContentPartPr>
            <p14:xfrm>
              <a:off x="1323682" y="-511861"/>
              <a:ext cx="360" cy="36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7844A4D8-3856-2FD2-656B-811E233BD6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4682" y="-52086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563E3508-E2F9-E976-B8F8-2CF1D6AD0D17}"/>
                  </a:ext>
                </a:extLst>
              </p14:cNvPr>
              <p14:cNvContentPartPr/>
              <p14:nvPr/>
            </p14:nvContentPartPr>
            <p14:xfrm>
              <a:off x="538882" y="-627781"/>
              <a:ext cx="360" cy="36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563E3508-E2F9-E976-B8F8-2CF1D6AD0D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0242" y="-63678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CD53F2E3-BB9D-7911-83C4-0CD0E13607D7}"/>
                  </a:ext>
                </a:extLst>
              </p14:cNvPr>
              <p14:cNvContentPartPr/>
              <p14:nvPr/>
            </p14:nvContentPartPr>
            <p14:xfrm>
              <a:off x="4210162" y="3336539"/>
              <a:ext cx="360" cy="36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CD53F2E3-BB9D-7911-83C4-0CD0E13607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1162" y="332789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C14CB2D4-21F0-63B0-642B-8C3F0288CFC3}"/>
                  </a:ext>
                </a:extLst>
              </p14:cNvPr>
              <p14:cNvContentPartPr/>
              <p14:nvPr/>
            </p14:nvContentPartPr>
            <p14:xfrm>
              <a:off x="5315362" y="3492419"/>
              <a:ext cx="360" cy="144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C14CB2D4-21F0-63B0-642B-8C3F0288CF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06722" y="3483419"/>
                <a:ext cx="1800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图片 43">
            <a:extLst>
              <a:ext uri="{FF2B5EF4-FFF2-40B4-BE49-F238E27FC236}">
                <a16:creationId xmlns:a16="http://schemas.microsoft.com/office/drawing/2014/main" id="{42242720-8D38-AAAF-9B9F-C577960CB9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" y="1395"/>
            <a:ext cx="12191999" cy="6856605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0795113D-D4DE-B3F8-2931-C0BD7FA8E239}"/>
              </a:ext>
            </a:extLst>
          </p:cNvPr>
          <p:cNvSpPr txBox="1"/>
          <p:nvPr/>
        </p:nvSpPr>
        <p:spPr>
          <a:xfrm>
            <a:off x="1548245" y="509155"/>
            <a:ext cx="90972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sz="6000" i="1" dirty="0"/>
              <a:t>地理学科经验总结分享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526C35F-1450-68C5-7338-BA2A8DA3C6BA}"/>
              </a:ext>
            </a:extLst>
          </p:cNvPr>
          <p:cNvSpPr txBox="1"/>
          <p:nvPr/>
        </p:nvSpPr>
        <p:spPr>
          <a:xfrm>
            <a:off x="9029701" y="1620982"/>
            <a:ext cx="231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————</a:t>
            </a:r>
            <a:r>
              <a:rPr lang="zh-CN" altLang="en-US" dirty="0"/>
              <a:t>胡峻瑛</a:t>
            </a:r>
          </a:p>
        </p:txBody>
      </p:sp>
    </p:spTree>
    <p:extLst>
      <p:ext uri="{BB962C8B-B14F-4D97-AF65-F5344CB8AC3E}">
        <p14:creationId xmlns:p14="http://schemas.microsoft.com/office/powerpoint/2010/main" val="670242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B4988A-0A16-3AF1-A40E-94DD3345B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532" y="597477"/>
            <a:ext cx="6359235" cy="52006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254000" algn="bl" rotWithShape="0">
              <a:srgbClr val="000000">
                <a:alpha val="43000"/>
              </a:srgbClr>
            </a:outerShdw>
            <a:softEdge rad="12700"/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964E2A0-F9B8-B5B6-D7C9-DC3198F8C826}"/>
              </a:ext>
            </a:extLst>
          </p:cNvPr>
          <p:cNvSpPr/>
          <p:nvPr/>
        </p:nvSpPr>
        <p:spPr>
          <a:xfrm>
            <a:off x="73187" y="172180"/>
            <a:ext cx="33817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01/</a:t>
            </a:r>
            <a:r>
              <a:rPr lang="zh-CN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背，记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4CF5787-6312-E0F4-9944-C13F5AE02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211" r="19896">
                        <a14:backgroundMark x1="86769" y1="53917" x2="86769" y2="53917"/>
                        <a14:backgroundMark x1="88000" y1="46390" x2="86615" y2="31797"/>
                        <a14:backgroundMark x1="86462" y1="45161" x2="89385" y2="68356"/>
                        <a14:backgroundMark x1="89385" y1="68356" x2="83231" y2="84639"/>
                        <a14:backgroundMark x1="83231" y1="84639" x2="88308" y2="30261"/>
                        <a14:backgroundMark x1="88308" y1="30261" x2="78308" y2="15361"/>
                        <a14:backgroundMark x1="78308" y1="15361" x2="80154" y2="17051"/>
                        <a14:backgroundMark x1="85692" y1="41935" x2="86615" y2="61598"/>
                        <a14:backgroundMark x1="86615" y1="61598" x2="85385" y2="30722"/>
                      </a14:backgroundRemoval>
                    </a14:imgEffect>
                  </a14:imgLayer>
                </a14:imgProps>
              </a:ext>
            </a:extLst>
          </a:blip>
          <a:srcRect r="77893"/>
          <a:stretch/>
        </p:blipFill>
        <p:spPr>
          <a:xfrm>
            <a:off x="0" y="1322676"/>
            <a:ext cx="613830" cy="34779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0607F25-6A47-15C6-BD30-DB190980255D}"/>
              </a:ext>
            </a:extLst>
          </p:cNvPr>
          <p:cNvSpPr txBox="1"/>
          <p:nvPr/>
        </p:nvSpPr>
        <p:spPr>
          <a:xfrm>
            <a:off x="613830" y="1818409"/>
            <a:ext cx="147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行政区划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89A8907-5AA9-17D7-46C0-EA0E14144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092" y="1205978"/>
            <a:ext cx="281985" cy="159419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E23FB23-9181-5D1A-24AE-F22A05816583}"/>
              </a:ext>
            </a:extLst>
          </p:cNvPr>
          <p:cNvSpPr txBox="1"/>
          <p:nvPr/>
        </p:nvSpPr>
        <p:spPr>
          <a:xfrm>
            <a:off x="1828084" y="1322676"/>
            <a:ext cx="13508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行政中心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地理位置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简称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A88B795-0F22-CB50-C17B-8EC5A8226CDB}"/>
              </a:ext>
            </a:extLst>
          </p:cNvPr>
          <p:cNvSpPr txBox="1"/>
          <p:nvPr/>
        </p:nvSpPr>
        <p:spPr>
          <a:xfrm>
            <a:off x="613830" y="3013136"/>
            <a:ext cx="309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数据（日期，面积等）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EE94B0-2C20-55B4-F417-4F030804D931}"/>
              </a:ext>
            </a:extLst>
          </p:cNvPr>
          <p:cNvSpPr txBox="1"/>
          <p:nvPr/>
        </p:nvSpPr>
        <p:spPr>
          <a:xfrm>
            <a:off x="701386" y="4239491"/>
            <a:ext cx="231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地区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7740739-1DB9-2CAA-D954-2B6A99490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336" y="2997550"/>
            <a:ext cx="485264" cy="274342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389C3AC-2F9F-9D52-E0A5-CF00BA005C31}"/>
              </a:ext>
            </a:extLst>
          </p:cNvPr>
          <p:cNvSpPr txBox="1"/>
          <p:nvPr/>
        </p:nvSpPr>
        <p:spPr>
          <a:xfrm>
            <a:off x="1697600" y="3506932"/>
            <a:ext cx="2097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地形区（及位置）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地区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7845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47769C-24AA-6BA6-56BD-36E098447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79" y="267246"/>
            <a:ext cx="5006686" cy="49304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50671DB-8B90-1D1E-1453-33D965D01F3B}"/>
              </a:ext>
            </a:extLst>
          </p:cNvPr>
          <p:cNvSpPr/>
          <p:nvPr/>
        </p:nvSpPr>
        <p:spPr>
          <a:xfrm>
            <a:off x="352817" y="224135"/>
            <a:ext cx="2363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02/</a:t>
            </a:r>
            <a:r>
              <a:rPr lang="zh-CN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“走”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9" name="图片 8">
            <a:hlinkClick r:id="rId3" action="ppaction://hlinksldjump"/>
            <a:extLst>
              <a:ext uri="{FF2B5EF4-FFF2-40B4-BE49-F238E27FC236}">
                <a16:creationId xmlns:a16="http://schemas.microsoft.com/office/drawing/2014/main" id="{14505FBC-889F-D776-C758-BAF8641B0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381" r="90767">
                        <a14:foregroundMark x1="90909" y1="27324" x2="90909" y2="27324"/>
                        <a14:foregroundMark x1="8381" y1="43944" x2="8381" y2="43944"/>
                        <a14:foregroundMark x1="83097" y1="76056" x2="83097" y2="76056"/>
                        <a14:foregroundMark x1="64347" y1="85775" x2="64347" y2="85775"/>
                        <a14:foregroundMark x1="80256" y1="43521" x2="80256" y2="43521"/>
                        <a14:foregroundMark x1="79545" y1="44648" x2="79545" y2="4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4" y="1357993"/>
            <a:ext cx="4807541" cy="4848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6729FBCB-768C-703C-7B24-2181424DB86B}"/>
                  </a:ext>
                </a:extLst>
              </p14:cNvPr>
              <p14:cNvContentPartPr/>
              <p14:nvPr/>
            </p14:nvContentPartPr>
            <p14:xfrm>
              <a:off x="2332465" y="3187890"/>
              <a:ext cx="1492200" cy="115740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6729FBCB-768C-703C-7B24-2181424DB8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9465" y="3124890"/>
                <a:ext cx="1617840" cy="12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2974A1AC-99F7-152D-3360-4C3E1A6F77C8}"/>
                  </a:ext>
                </a:extLst>
              </p14:cNvPr>
              <p14:cNvContentPartPr/>
              <p14:nvPr/>
            </p14:nvContentPartPr>
            <p14:xfrm>
              <a:off x="3301225" y="3634290"/>
              <a:ext cx="613080" cy="122400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2974A1AC-99F7-152D-3360-4C3E1A6F77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38585" y="3571290"/>
                <a:ext cx="738720" cy="13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1E4832C6-50F6-1DCF-3BA0-EA32BB839812}"/>
                  </a:ext>
                </a:extLst>
              </p14:cNvPr>
              <p14:cNvContentPartPr/>
              <p14:nvPr/>
            </p14:nvContentPartPr>
            <p14:xfrm>
              <a:off x="2575465" y="4348170"/>
              <a:ext cx="105120" cy="26316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1E4832C6-50F6-1DCF-3BA0-EA32BB8398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71145" y="4343850"/>
                <a:ext cx="11376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05145E1F-E748-27F4-78FA-DCC20FB6DFA7}"/>
                  </a:ext>
                </a:extLst>
              </p14:cNvPr>
              <p14:cNvContentPartPr/>
              <p14:nvPr/>
            </p14:nvContentPartPr>
            <p14:xfrm>
              <a:off x="3231385" y="3335130"/>
              <a:ext cx="231840" cy="576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05145E1F-E748-27F4-78FA-DCC20FB6DFA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27065" y="3330810"/>
                <a:ext cx="2404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95ED5CDE-5A88-90CC-D56F-DB2FFFFEE8AB}"/>
                  </a:ext>
                </a:extLst>
              </p14:cNvPr>
              <p14:cNvContentPartPr/>
              <p14:nvPr/>
            </p14:nvContentPartPr>
            <p14:xfrm>
              <a:off x="3151105" y="3303810"/>
              <a:ext cx="302400" cy="10800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95ED5CDE-5A88-90CC-D56F-DB2FFFFEE8A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46785" y="3299490"/>
                <a:ext cx="3110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7AB15BB2-E901-B71E-9C8F-101140B56D07}"/>
                  </a:ext>
                </a:extLst>
              </p14:cNvPr>
              <p14:cNvContentPartPr/>
              <p14:nvPr/>
            </p14:nvContentPartPr>
            <p14:xfrm>
              <a:off x="3241465" y="3167370"/>
              <a:ext cx="406440" cy="257040"/>
            </p14:xfrm>
          </p:contentPart>
        </mc:Choice>
        <mc:Fallback xmlns=""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7AB15BB2-E901-B71E-9C8F-101140B56D0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35345" y="3161250"/>
                <a:ext cx="4186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F8386AB3-E02E-9DC4-5DC1-009F3154EC2B}"/>
                  </a:ext>
                </a:extLst>
              </p14:cNvPr>
              <p14:cNvContentPartPr/>
              <p14:nvPr/>
            </p14:nvContentPartPr>
            <p14:xfrm>
              <a:off x="3636745" y="3111210"/>
              <a:ext cx="360" cy="1080"/>
            </p14:xfrm>
          </p:contentPart>
        </mc:Choice>
        <mc:Fallback xmlns=""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F8386AB3-E02E-9DC4-5DC1-009F3154EC2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30625" y="3105090"/>
                <a:ext cx="126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41F26A14-F704-C7D9-47CE-2D73AC2EC8A7}"/>
                  </a:ext>
                </a:extLst>
              </p14:cNvPr>
              <p14:cNvContentPartPr/>
              <p14:nvPr/>
            </p14:nvContentPartPr>
            <p14:xfrm>
              <a:off x="3807745" y="2525490"/>
              <a:ext cx="297720" cy="290160"/>
            </p14:xfrm>
          </p:contentPart>
        </mc:Choice>
        <mc:Fallback xmlns=""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41F26A14-F704-C7D9-47CE-2D73AC2EC8A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01625" y="2519370"/>
                <a:ext cx="30996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5B3CB713-2CA0-F59E-CBF9-C418BDCEF4D5}"/>
                  </a:ext>
                </a:extLst>
              </p14:cNvPr>
              <p14:cNvContentPartPr/>
              <p14:nvPr/>
            </p14:nvContentPartPr>
            <p14:xfrm>
              <a:off x="4024465" y="2163690"/>
              <a:ext cx="248400" cy="209160"/>
            </p14:xfrm>
          </p:contentPart>
        </mc:Choice>
        <mc:Fallback xmlns=""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5B3CB713-2CA0-F59E-CBF9-C418BDCEF4D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18345" y="2157570"/>
                <a:ext cx="2606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D4BA3044-B858-8B23-95AE-7D834C6A1E9D}"/>
                  </a:ext>
                </a:extLst>
              </p14:cNvPr>
              <p14:cNvContentPartPr/>
              <p14:nvPr/>
            </p14:nvContentPartPr>
            <p14:xfrm>
              <a:off x="3867865" y="2485890"/>
              <a:ext cx="135720" cy="223200"/>
            </p14:xfrm>
          </p:contentPart>
        </mc:Choice>
        <mc:Fallback xmlns=""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D4BA3044-B858-8B23-95AE-7D834C6A1E9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59225" y="2476890"/>
                <a:ext cx="1533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3495F139-8494-93C6-A611-4C63EEDFB975}"/>
                  </a:ext>
                </a:extLst>
              </p14:cNvPr>
              <p14:cNvContentPartPr/>
              <p14:nvPr/>
            </p14:nvContentPartPr>
            <p14:xfrm>
              <a:off x="3917185" y="2743290"/>
              <a:ext cx="360" cy="360"/>
            </p14:xfrm>
          </p:contentPart>
        </mc:Choice>
        <mc:Fallback xmlns=""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3495F139-8494-93C6-A611-4C63EEDFB97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08185" y="27342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8E01B835-9728-B664-CB95-2AEB7B13698B}"/>
                  </a:ext>
                </a:extLst>
              </p14:cNvPr>
              <p14:cNvContentPartPr/>
              <p14:nvPr/>
            </p14:nvContentPartPr>
            <p14:xfrm>
              <a:off x="3559345" y="2633490"/>
              <a:ext cx="570240" cy="601200"/>
            </p14:xfrm>
          </p:contentPart>
        </mc:Choice>
        <mc:Fallback xmlns=""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8E01B835-9728-B664-CB95-2AEB7B13698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50345" y="2624490"/>
                <a:ext cx="58788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7C811436-C10B-0BC7-628D-5092464CA945}"/>
                  </a:ext>
                </a:extLst>
              </p14:cNvPr>
              <p14:cNvContentPartPr/>
              <p14:nvPr/>
            </p14:nvContentPartPr>
            <p14:xfrm>
              <a:off x="3658345" y="4616730"/>
              <a:ext cx="15120" cy="64440"/>
            </p14:xfrm>
          </p:contentPart>
        </mc:Choice>
        <mc:Fallback xmlns=""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7C811436-C10B-0BC7-628D-5092464CA94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49345" y="4607730"/>
                <a:ext cx="327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2DD515D7-94DC-2FB7-EF86-F11881A167DC}"/>
                  </a:ext>
                </a:extLst>
              </p14:cNvPr>
              <p14:cNvContentPartPr/>
              <p14:nvPr/>
            </p14:nvContentPartPr>
            <p14:xfrm>
              <a:off x="4145785" y="3677490"/>
              <a:ext cx="367920" cy="705600"/>
            </p14:xfrm>
          </p:contentPart>
        </mc:Choice>
        <mc:Fallback xmlns=""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2DD515D7-94DC-2FB7-EF86-F11881A167D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36785" y="3668850"/>
                <a:ext cx="385560" cy="7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B537D27A-AC3F-3203-37D9-3C102C8CA44E}"/>
                  </a:ext>
                </a:extLst>
              </p14:cNvPr>
              <p14:cNvContentPartPr/>
              <p14:nvPr/>
            </p14:nvContentPartPr>
            <p14:xfrm>
              <a:off x="4343065" y="4379850"/>
              <a:ext cx="189720" cy="332640"/>
            </p14:xfrm>
          </p:contentPart>
        </mc:Choice>
        <mc:Fallback xmlns=""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B537D27A-AC3F-3203-37D9-3C102C8CA44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34425" y="4370850"/>
                <a:ext cx="20736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29571288-9DA0-4DB9-47E8-2A4BC9F4A58A}"/>
                  </a:ext>
                </a:extLst>
              </p14:cNvPr>
              <p14:cNvContentPartPr/>
              <p14:nvPr/>
            </p14:nvContentPartPr>
            <p14:xfrm>
              <a:off x="2471425" y="4243410"/>
              <a:ext cx="1919880" cy="775800"/>
            </p14:xfrm>
          </p:contentPart>
        </mc:Choice>
        <mc:Fallback xmlns=""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29571288-9DA0-4DB9-47E8-2A4BC9F4A58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62785" y="4234410"/>
                <a:ext cx="193752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EEC19A8A-A373-B916-8843-7315C6DFD3D9}"/>
                  </a:ext>
                </a:extLst>
              </p14:cNvPr>
              <p14:cNvContentPartPr/>
              <p14:nvPr/>
            </p14:nvContentPartPr>
            <p14:xfrm>
              <a:off x="1865545" y="3257370"/>
              <a:ext cx="1348200" cy="1089000"/>
            </p14:xfrm>
          </p:contentPart>
        </mc:Choice>
        <mc:Fallback xmlns=""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EEC19A8A-A373-B916-8843-7315C6DFD3D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56905" y="3248370"/>
                <a:ext cx="1365840" cy="11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360386C7-EDD5-C580-FED0-95A76532FA53}"/>
                  </a:ext>
                </a:extLst>
              </p14:cNvPr>
              <p14:cNvContentPartPr/>
              <p14:nvPr/>
            </p14:nvContentPartPr>
            <p14:xfrm>
              <a:off x="4036345" y="3359970"/>
              <a:ext cx="364680" cy="348120"/>
            </p14:xfrm>
          </p:contentPart>
        </mc:Choice>
        <mc:Fallback xmlns=""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360386C7-EDD5-C580-FED0-95A76532FA5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27345" y="3350970"/>
                <a:ext cx="38232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BD789ABC-3777-6AD3-3811-032DBC17D27D}"/>
                  </a:ext>
                </a:extLst>
              </p14:cNvPr>
              <p14:cNvContentPartPr/>
              <p14:nvPr/>
            </p14:nvContentPartPr>
            <p14:xfrm>
              <a:off x="3906385" y="3973410"/>
              <a:ext cx="400680" cy="538920"/>
            </p14:xfrm>
          </p:contentPart>
        </mc:Choice>
        <mc:Fallback xmlns=""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BD789ABC-3777-6AD3-3811-032DBC17D27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97745" y="3964770"/>
                <a:ext cx="41832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4DE7A230-187F-40D6-1ED9-2DA6BEEBB7BC}"/>
                  </a:ext>
                </a:extLst>
              </p14:cNvPr>
              <p14:cNvContentPartPr/>
              <p14:nvPr/>
            </p14:nvContentPartPr>
            <p14:xfrm>
              <a:off x="4362865" y="3241890"/>
              <a:ext cx="266400" cy="290520"/>
            </p14:xfrm>
          </p:contentPart>
        </mc:Choice>
        <mc:Fallback xmlns=""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4DE7A230-187F-40D6-1ED9-2DA6BEEBB7B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54225" y="3233250"/>
                <a:ext cx="2840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AFC4B3AA-0FF3-8057-683B-92F2846761DA}"/>
                  </a:ext>
                </a:extLst>
              </p14:cNvPr>
              <p14:cNvContentPartPr/>
              <p14:nvPr/>
            </p14:nvContentPartPr>
            <p14:xfrm>
              <a:off x="3085945" y="3564090"/>
              <a:ext cx="360" cy="360"/>
            </p14:xfrm>
          </p:contentPart>
        </mc:Choice>
        <mc:Fallback xmlns=""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AFC4B3AA-0FF3-8057-683B-92F2846761D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68305" y="354609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D3B8DA76-45F1-0BE8-F98E-1B309883835B}"/>
                  </a:ext>
                </a:extLst>
              </p14:cNvPr>
              <p14:cNvContentPartPr/>
              <p14:nvPr/>
            </p14:nvContentPartPr>
            <p14:xfrm>
              <a:off x="2218345" y="2862090"/>
              <a:ext cx="1841040" cy="874440"/>
            </p14:xfrm>
          </p:contentPart>
        </mc:Choice>
        <mc:Fallback xmlns=""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D3B8DA76-45F1-0BE8-F98E-1B309883835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00345" y="2844450"/>
                <a:ext cx="1876680" cy="9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888A2C67-43BB-B0A4-4EAC-44BCD87DCDB6}"/>
                  </a:ext>
                </a:extLst>
              </p14:cNvPr>
              <p14:cNvContentPartPr/>
              <p14:nvPr/>
            </p14:nvContentPartPr>
            <p14:xfrm>
              <a:off x="3550705" y="2899890"/>
              <a:ext cx="965520" cy="849240"/>
            </p14:xfrm>
          </p:contentPart>
        </mc:Choice>
        <mc:Fallback xmlns=""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888A2C67-43BB-B0A4-4EAC-44BCD87DCDB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32705" y="2882250"/>
                <a:ext cx="1001160" cy="88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6772C200-695F-414D-332E-D81EE372338C}"/>
                  </a:ext>
                </a:extLst>
              </p14:cNvPr>
              <p14:cNvContentPartPr/>
              <p14:nvPr/>
            </p14:nvContentPartPr>
            <p14:xfrm>
              <a:off x="4203025" y="3721410"/>
              <a:ext cx="89640" cy="60840"/>
            </p14:xfrm>
          </p:contentPart>
        </mc:Choice>
        <mc:Fallback xmlns=""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6772C200-695F-414D-332E-D81EE372338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85025" y="3703770"/>
                <a:ext cx="1252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1FE90864-6D3B-E63D-A990-AC6EB5A00065}"/>
                  </a:ext>
                </a:extLst>
              </p14:cNvPr>
              <p14:cNvContentPartPr/>
              <p14:nvPr/>
            </p14:nvContentPartPr>
            <p14:xfrm>
              <a:off x="4206625" y="3678210"/>
              <a:ext cx="270720" cy="168480"/>
            </p14:xfrm>
          </p:contentPart>
        </mc:Choice>
        <mc:Fallback xmlns=""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1FE90864-6D3B-E63D-A990-AC6EB5A0006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97625" y="3669210"/>
                <a:ext cx="2883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300AC2BD-2DE2-4666-B2F4-D22DD9AF3C67}"/>
                  </a:ext>
                </a:extLst>
              </p14:cNvPr>
              <p14:cNvContentPartPr/>
              <p14:nvPr/>
            </p14:nvContentPartPr>
            <p14:xfrm>
              <a:off x="4181425" y="3714570"/>
              <a:ext cx="177840" cy="227160"/>
            </p14:xfrm>
          </p:contentPart>
        </mc:Choice>
        <mc:Fallback xmlns=""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300AC2BD-2DE2-4666-B2F4-D22DD9AF3C6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172425" y="3705570"/>
                <a:ext cx="1954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177110A8-1F2D-605C-6085-7358256D1A35}"/>
                  </a:ext>
                </a:extLst>
              </p14:cNvPr>
              <p14:cNvContentPartPr/>
              <p14:nvPr/>
            </p14:nvContentPartPr>
            <p14:xfrm>
              <a:off x="4287265" y="3262050"/>
              <a:ext cx="259560" cy="224280"/>
            </p14:xfrm>
          </p:contentPart>
        </mc:Choice>
        <mc:Fallback xmlns=""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177110A8-1F2D-605C-6085-7358256D1A3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78625" y="3253050"/>
                <a:ext cx="2772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594D2B33-D556-AE1B-D3AD-AF93BC7116D6}"/>
                  </a:ext>
                </a:extLst>
              </p14:cNvPr>
              <p14:cNvContentPartPr/>
              <p14:nvPr/>
            </p14:nvContentPartPr>
            <p14:xfrm>
              <a:off x="4602985" y="3061890"/>
              <a:ext cx="198360" cy="190440"/>
            </p14:xfrm>
          </p:contentPart>
        </mc:Choice>
        <mc:Fallback xmlns=""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594D2B33-D556-AE1B-D3AD-AF93BC7116D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94345" y="3053250"/>
                <a:ext cx="21600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528A3725-1230-6D39-8909-8F3B98B29B30}"/>
                  </a:ext>
                </a:extLst>
              </p14:cNvPr>
              <p14:cNvContentPartPr/>
              <p14:nvPr/>
            </p14:nvContentPartPr>
            <p14:xfrm>
              <a:off x="3948505" y="4036770"/>
              <a:ext cx="360" cy="360"/>
            </p14:xfrm>
          </p:contentPart>
        </mc:Choice>
        <mc:Fallback xmlns=""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528A3725-1230-6D39-8909-8F3B98B29B3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12505" y="400113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53" name="墨迹 352">
                <a:extLst>
                  <a:ext uri="{FF2B5EF4-FFF2-40B4-BE49-F238E27FC236}">
                    <a16:creationId xmlns:a16="http://schemas.microsoft.com/office/drawing/2014/main" id="{985B3001-3D13-A712-C271-57196A08BA1C}"/>
                  </a:ext>
                </a:extLst>
              </p14:cNvPr>
              <p14:cNvContentPartPr/>
              <p14:nvPr/>
            </p14:nvContentPartPr>
            <p14:xfrm>
              <a:off x="3080905" y="4696650"/>
              <a:ext cx="360" cy="360"/>
            </p14:xfrm>
          </p:contentPart>
        </mc:Choice>
        <mc:Fallback xmlns="">
          <p:pic>
            <p:nvPicPr>
              <p:cNvPr id="353" name="墨迹 352">
                <a:extLst>
                  <a:ext uri="{FF2B5EF4-FFF2-40B4-BE49-F238E27FC236}">
                    <a16:creationId xmlns:a16="http://schemas.microsoft.com/office/drawing/2014/main" id="{985B3001-3D13-A712-C271-57196A08BA1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045265" y="4660650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组合 457">
            <a:extLst>
              <a:ext uri="{FF2B5EF4-FFF2-40B4-BE49-F238E27FC236}">
                <a16:creationId xmlns:a16="http://schemas.microsoft.com/office/drawing/2014/main" id="{A18490CF-E9AA-4AD0-05B6-64507A1A0291}"/>
              </a:ext>
            </a:extLst>
          </p:cNvPr>
          <p:cNvGrpSpPr/>
          <p:nvPr/>
        </p:nvGrpSpPr>
        <p:grpSpPr>
          <a:xfrm>
            <a:off x="1921345" y="2161170"/>
            <a:ext cx="3077280" cy="2811240"/>
            <a:chOff x="1921345" y="2161170"/>
            <a:chExt cx="3077280" cy="28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21C424A-9BE5-E9A7-D24D-D307EEE93C4F}"/>
                    </a:ext>
                  </a:extLst>
                </p14:cNvPr>
                <p14:cNvContentPartPr/>
                <p14:nvPr/>
              </p14:nvContentPartPr>
              <p14:xfrm>
                <a:off x="2047345" y="2435130"/>
                <a:ext cx="2717280" cy="23094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21C424A-9BE5-E9A7-D24D-D307EEE93C4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84345" y="2372130"/>
                  <a:ext cx="2842920" cy="24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037103B-F249-D5D8-5FC9-AF7EE45FBF19}"/>
                    </a:ext>
                  </a:extLst>
                </p14:cNvPr>
                <p14:cNvContentPartPr/>
                <p14:nvPr/>
              </p14:nvContentPartPr>
              <p14:xfrm>
                <a:off x="3303745" y="4074570"/>
                <a:ext cx="234720" cy="5986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037103B-F249-D5D8-5FC9-AF7EE45FBF1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240745" y="4011930"/>
                  <a:ext cx="360360" cy="7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96A13E1-4A2C-E512-87BB-7D9F55BBF8DD}"/>
                    </a:ext>
                  </a:extLst>
                </p14:cNvPr>
                <p14:cNvContentPartPr/>
                <p14:nvPr/>
              </p14:nvContentPartPr>
              <p14:xfrm>
                <a:off x="2835385" y="3293370"/>
                <a:ext cx="828720" cy="14630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96A13E1-4A2C-E512-87BB-7D9F55BBF8D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772385" y="3230730"/>
                  <a:ext cx="954360" cy="15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C9C81E3-A506-7E34-73C3-02BF4971AC89}"/>
                    </a:ext>
                  </a:extLst>
                </p14:cNvPr>
                <p14:cNvContentPartPr/>
                <p14:nvPr/>
              </p14:nvContentPartPr>
              <p14:xfrm>
                <a:off x="3678145" y="2981970"/>
                <a:ext cx="411480" cy="3016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C9C81E3-A506-7E34-73C3-02BF4971AC8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615505" y="2919330"/>
                  <a:ext cx="5371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00AD648-128A-52C6-719C-95339573A4A7}"/>
                    </a:ext>
                  </a:extLst>
                </p14:cNvPr>
                <p14:cNvContentPartPr/>
                <p14:nvPr/>
              </p14:nvContentPartPr>
              <p14:xfrm>
                <a:off x="3111865" y="3490290"/>
                <a:ext cx="360" cy="14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00AD648-128A-52C6-719C-95339573A4A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107545" y="3485970"/>
                  <a:ext cx="900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37A3FAA-F099-52B2-58B8-177D3CC579DB}"/>
                    </a:ext>
                  </a:extLst>
                </p14:cNvPr>
                <p14:cNvContentPartPr/>
                <p14:nvPr/>
              </p14:nvContentPartPr>
              <p14:xfrm>
                <a:off x="3189625" y="3413250"/>
                <a:ext cx="360" cy="3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37A3FAA-F099-52B2-58B8-177D3CC579D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85305" y="340893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51B4410-F0EC-DCA9-C3E9-47875C2C2092}"/>
                    </a:ext>
                  </a:extLst>
                </p14:cNvPr>
                <p14:cNvContentPartPr/>
                <p14:nvPr/>
              </p14:nvContentPartPr>
              <p14:xfrm>
                <a:off x="3174505" y="3402810"/>
                <a:ext cx="360" cy="3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51B4410-F0EC-DCA9-C3E9-47875C2C209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70185" y="339849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F19B9BBF-22A6-0D24-C593-739B0F1CC2EB}"/>
                    </a:ext>
                  </a:extLst>
                </p14:cNvPr>
                <p14:cNvContentPartPr/>
                <p14:nvPr/>
              </p14:nvContentPartPr>
              <p14:xfrm>
                <a:off x="4249825" y="2161170"/>
                <a:ext cx="748800" cy="108288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F19B9BBF-22A6-0D24-C593-739B0F1CC2E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40825" y="2152170"/>
                  <a:ext cx="766440" cy="11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4FA71D78-D2B1-F7F9-C457-E94DF3CE15C3}"/>
                    </a:ext>
                  </a:extLst>
                </p14:cNvPr>
                <p14:cNvContentPartPr/>
                <p14:nvPr/>
              </p14:nvContentPartPr>
              <p14:xfrm>
                <a:off x="4717465" y="3184650"/>
                <a:ext cx="360" cy="36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4FA71D78-D2B1-F7F9-C457-E94DF3CE15C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08465" y="31756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3892A86A-8882-F0E2-4423-ABD0E298D1B1}"/>
                    </a:ext>
                  </a:extLst>
                </p14:cNvPr>
                <p14:cNvContentPartPr/>
                <p14:nvPr/>
              </p14:nvContentPartPr>
              <p14:xfrm>
                <a:off x="4738345" y="3205530"/>
                <a:ext cx="360" cy="36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3892A86A-8882-F0E2-4423-ABD0E298D1B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29345" y="31965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F7A9B8F4-19F2-8036-DA22-AB089B9B9387}"/>
                    </a:ext>
                  </a:extLst>
                </p14:cNvPr>
                <p14:cNvContentPartPr/>
                <p14:nvPr/>
              </p14:nvContentPartPr>
              <p14:xfrm>
                <a:off x="4717465" y="3189690"/>
                <a:ext cx="360" cy="36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F7A9B8F4-19F2-8036-DA22-AB089B9B938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08465" y="31810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94B4CAC5-8FB4-F654-AD46-B9E5C6615478}"/>
                    </a:ext>
                  </a:extLst>
                </p14:cNvPr>
                <p14:cNvContentPartPr/>
                <p14:nvPr/>
              </p14:nvContentPartPr>
              <p14:xfrm>
                <a:off x="4717465" y="3179610"/>
                <a:ext cx="360" cy="36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94B4CAC5-8FB4-F654-AD46-B9E5C661547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08465" y="31706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A60F448E-5C63-D234-9F90-73A68AB16F4D}"/>
                    </a:ext>
                  </a:extLst>
                </p14:cNvPr>
                <p14:cNvContentPartPr/>
                <p14:nvPr/>
              </p14:nvContentPartPr>
              <p14:xfrm>
                <a:off x="4722505" y="3221010"/>
                <a:ext cx="360" cy="36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A60F448E-5C63-D234-9F90-73A68AB16F4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13865" y="32123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564FC107-DE4E-AFB5-BACD-36EF84DD3280}"/>
                    </a:ext>
                  </a:extLst>
                </p14:cNvPr>
                <p14:cNvContentPartPr/>
                <p14:nvPr/>
              </p14:nvContentPartPr>
              <p14:xfrm>
                <a:off x="4701625" y="3174570"/>
                <a:ext cx="360" cy="36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564FC107-DE4E-AFB5-BACD-36EF84DD32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92985" y="31655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04BA53CC-D7C0-9C25-AD90-54795D461F69}"/>
                    </a:ext>
                  </a:extLst>
                </p14:cNvPr>
                <p14:cNvContentPartPr/>
                <p14:nvPr/>
              </p14:nvContentPartPr>
              <p14:xfrm>
                <a:off x="4379785" y="3199770"/>
                <a:ext cx="282600" cy="23976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04BA53CC-D7C0-9C25-AD90-54795D461F6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70785" y="3190770"/>
                  <a:ext cx="300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EBFE19D6-9B9A-2271-AB6F-5CD642537058}"/>
                    </a:ext>
                  </a:extLst>
                </p14:cNvPr>
                <p14:cNvContentPartPr/>
                <p14:nvPr/>
              </p14:nvContentPartPr>
              <p14:xfrm>
                <a:off x="4597585" y="3278250"/>
                <a:ext cx="360" cy="36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EBFE19D6-9B9A-2271-AB6F-5CD64253705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88945" y="32692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407C9CB6-9DF9-4DED-B78B-59F130D110B8}"/>
                    </a:ext>
                  </a:extLst>
                </p14:cNvPr>
                <p14:cNvContentPartPr/>
                <p14:nvPr/>
              </p14:nvContentPartPr>
              <p14:xfrm>
                <a:off x="4758505" y="3137850"/>
                <a:ext cx="360" cy="36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407C9CB6-9DF9-4DED-B78B-59F130D110B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49865" y="31292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654B565E-2F90-CC26-53F6-8693FBA3E753}"/>
                    </a:ext>
                  </a:extLst>
                </p14:cNvPr>
                <p14:cNvContentPartPr/>
                <p14:nvPr/>
              </p14:nvContentPartPr>
              <p14:xfrm>
                <a:off x="4764265" y="2959290"/>
                <a:ext cx="103680" cy="11664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654B565E-2F90-CC26-53F6-8693FBA3E75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55265" y="2950290"/>
                  <a:ext cx="121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AA1156F-CE7B-63FD-A7D2-9833BEA82FF9}"/>
                    </a:ext>
                  </a:extLst>
                </p14:cNvPr>
                <p14:cNvContentPartPr/>
                <p14:nvPr/>
              </p14:nvContentPartPr>
              <p14:xfrm>
                <a:off x="4171345" y="2348010"/>
                <a:ext cx="78840" cy="2498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AA1156F-CE7B-63FD-A7D2-9833BEA82FF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08345" y="2285370"/>
                  <a:ext cx="2044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3D8C9B1-5A0E-F986-2D11-28FECB70700B}"/>
                    </a:ext>
                  </a:extLst>
                </p14:cNvPr>
                <p14:cNvContentPartPr/>
                <p14:nvPr/>
              </p14:nvContentPartPr>
              <p14:xfrm>
                <a:off x="4062265" y="2337930"/>
                <a:ext cx="146160" cy="1944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3D8C9B1-5A0E-F986-2D11-28FECB70700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99265" y="2274930"/>
                  <a:ext cx="2718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51B1152-2D8B-B5F1-B85A-5BD8E8237342}"/>
                    </a:ext>
                  </a:extLst>
                </p14:cNvPr>
                <p14:cNvContentPartPr/>
                <p14:nvPr/>
              </p14:nvContentPartPr>
              <p14:xfrm>
                <a:off x="4161265" y="2264850"/>
                <a:ext cx="360" cy="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51B1152-2D8B-B5F1-B85A-5BD8E823734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98625" y="220185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3F3E2BA-24CF-D1DD-6F45-7DD79825F9C6}"/>
                    </a:ext>
                  </a:extLst>
                </p14:cNvPr>
                <p14:cNvContentPartPr/>
                <p14:nvPr/>
              </p14:nvContentPartPr>
              <p14:xfrm>
                <a:off x="4151185" y="2259810"/>
                <a:ext cx="360" cy="3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3F3E2BA-24CF-D1DD-6F45-7DD79825F9C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88185" y="219681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20A599D-98C4-633B-B135-92EA5877A889}"/>
                    </a:ext>
                  </a:extLst>
                </p14:cNvPr>
                <p14:cNvContentPartPr/>
                <p14:nvPr/>
              </p14:nvContentPartPr>
              <p14:xfrm>
                <a:off x="4270345" y="2275290"/>
                <a:ext cx="360" cy="3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20A599D-98C4-633B-B135-92EA5877A88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07705" y="221265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CF3B473-0D1F-CF36-993E-2EA1E5F2EB78}"/>
                    </a:ext>
                  </a:extLst>
                </p14:cNvPr>
                <p14:cNvContentPartPr/>
                <p14:nvPr/>
              </p14:nvContentPartPr>
              <p14:xfrm>
                <a:off x="4322185" y="2373930"/>
                <a:ext cx="360" cy="3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CF3B473-0D1F-CF36-993E-2EA1E5F2EB7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59545" y="231129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B21B04F-3B15-7FB4-E7B0-B655B84864DF}"/>
                    </a:ext>
                  </a:extLst>
                </p14:cNvPr>
                <p14:cNvContentPartPr/>
                <p14:nvPr/>
              </p14:nvContentPartPr>
              <p14:xfrm>
                <a:off x="4353865" y="2389770"/>
                <a:ext cx="2520" cy="86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B21B04F-3B15-7FB4-E7B0-B655B84864D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290865" y="2326770"/>
                  <a:ext cx="128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F04154D-89C7-31E4-A167-D6B66AC221A1}"/>
                    </a:ext>
                  </a:extLst>
                </p14:cNvPr>
                <p14:cNvContentPartPr/>
                <p14:nvPr/>
              </p14:nvContentPartPr>
              <p14:xfrm>
                <a:off x="4389865" y="2467530"/>
                <a:ext cx="360" cy="21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F04154D-89C7-31E4-A167-D6B66AC221A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327225" y="2404530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92896556-AA42-5A56-2C1B-15BD4218923D}"/>
                    </a:ext>
                  </a:extLst>
                </p14:cNvPr>
                <p14:cNvContentPartPr/>
                <p14:nvPr/>
              </p14:nvContentPartPr>
              <p14:xfrm>
                <a:off x="3879745" y="2601090"/>
                <a:ext cx="81720" cy="11916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92896556-AA42-5A56-2C1B-15BD4218923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871105" y="2592450"/>
                  <a:ext cx="99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3A3D0D26-5DD9-245A-CE96-35B25A93D713}"/>
                    </a:ext>
                  </a:extLst>
                </p14:cNvPr>
                <p14:cNvContentPartPr/>
                <p14:nvPr/>
              </p14:nvContentPartPr>
              <p14:xfrm>
                <a:off x="3849505" y="2691090"/>
                <a:ext cx="360" cy="36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3A3D0D26-5DD9-245A-CE96-35B25A93D71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0505" y="26820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3515E3BF-958C-8C38-E326-7DF04492DEEB}"/>
                    </a:ext>
                  </a:extLst>
                </p14:cNvPr>
                <p14:cNvContentPartPr/>
                <p14:nvPr/>
              </p14:nvContentPartPr>
              <p14:xfrm>
                <a:off x="3849505" y="2633850"/>
                <a:ext cx="360" cy="36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3515E3BF-958C-8C38-E326-7DF04492DEE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0505" y="26252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DBC542E3-8544-42BC-F76B-4E31C8A235CA}"/>
                    </a:ext>
                  </a:extLst>
                </p14:cNvPr>
                <p14:cNvContentPartPr/>
                <p14:nvPr/>
              </p14:nvContentPartPr>
              <p14:xfrm>
                <a:off x="3854905" y="2639250"/>
                <a:ext cx="360" cy="2160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DBC542E3-8544-42BC-F76B-4E31C8A235C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846265" y="2630250"/>
                  <a:ext cx="18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55354272-920E-C0A6-2DD6-895704475872}"/>
                    </a:ext>
                  </a:extLst>
                </p14:cNvPr>
                <p14:cNvContentPartPr/>
                <p14:nvPr/>
              </p14:nvContentPartPr>
              <p14:xfrm>
                <a:off x="3854905" y="2675610"/>
                <a:ext cx="360" cy="36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55354272-920E-C0A6-2DD6-8957044758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6265" y="26669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8A3C5047-1B74-6D67-5440-256F8153F3D2}"/>
                    </a:ext>
                  </a:extLst>
                </p14:cNvPr>
                <p14:cNvContentPartPr/>
                <p14:nvPr/>
              </p14:nvContentPartPr>
              <p14:xfrm>
                <a:off x="3854905" y="2675610"/>
                <a:ext cx="360" cy="36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8A3C5047-1B74-6D67-5440-256F8153F3D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46265" y="26669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671E4CEC-2387-66EE-F7A4-E7096FE828D0}"/>
                    </a:ext>
                  </a:extLst>
                </p14:cNvPr>
                <p14:cNvContentPartPr/>
                <p14:nvPr/>
              </p14:nvContentPartPr>
              <p14:xfrm>
                <a:off x="3847705" y="2675610"/>
                <a:ext cx="12960" cy="1944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671E4CEC-2387-66EE-F7A4-E7096FE828D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38705" y="2666970"/>
                  <a:ext cx="30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2F9D4EBA-9732-9FAE-57E9-6E02F7F3B5B5}"/>
                    </a:ext>
                  </a:extLst>
                </p14:cNvPr>
                <p14:cNvContentPartPr/>
                <p14:nvPr/>
              </p14:nvContentPartPr>
              <p14:xfrm>
                <a:off x="3828625" y="2711610"/>
                <a:ext cx="360" cy="36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2F9D4EBA-9732-9FAE-57E9-6E02F7F3B5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19985" y="27029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43E2E80F-B850-CAD9-F416-1CFE51F8C5B9}"/>
                    </a:ext>
                  </a:extLst>
                </p14:cNvPr>
                <p14:cNvContentPartPr/>
                <p14:nvPr/>
              </p14:nvContentPartPr>
              <p14:xfrm>
                <a:off x="3823585" y="2662650"/>
                <a:ext cx="32760" cy="3168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43E2E80F-B850-CAD9-F416-1CFE51F8C5B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814585" y="2654010"/>
                  <a:ext cx="50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EF15C720-DFCD-F7BB-F440-400930728E17}"/>
                    </a:ext>
                  </a:extLst>
                </p14:cNvPr>
                <p14:cNvContentPartPr/>
                <p14:nvPr/>
              </p14:nvContentPartPr>
              <p14:xfrm>
                <a:off x="3854905" y="2701530"/>
                <a:ext cx="360" cy="36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EF15C720-DFCD-F7BB-F440-400930728E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6265" y="26928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E9153DE6-E106-A599-6B78-4B4681234EF9}"/>
                    </a:ext>
                  </a:extLst>
                </p14:cNvPr>
                <p14:cNvContentPartPr/>
                <p14:nvPr/>
              </p14:nvContentPartPr>
              <p14:xfrm>
                <a:off x="3854905" y="2711610"/>
                <a:ext cx="360" cy="36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E9153DE6-E106-A599-6B78-4B4681234EF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6265" y="27029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EEA90563-DABB-6BB1-E240-C22792436EF2}"/>
                    </a:ext>
                  </a:extLst>
                </p14:cNvPr>
                <p14:cNvContentPartPr/>
                <p14:nvPr/>
              </p14:nvContentPartPr>
              <p14:xfrm>
                <a:off x="3854905" y="2711610"/>
                <a:ext cx="360" cy="36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EEA90563-DABB-6BB1-E240-C22792436EF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6265" y="27029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592A2F19-8C26-7FB5-410D-721FEB715730}"/>
                    </a:ext>
                  </a:extLst>
                </p14:cNvPr>
                <p14:cNvContentPartPr/>
                <p14:nvPr/>
              </p14:nvContentPartPr>
              <p14:xfrm>
                <a:off x="3859945" y="2680650"/>
                <a:ext cx="360" cy="36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592A2F19-8C26-7FB5-410D-721FEB71573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51305" y="26720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DCD9BACF-7458-822B-7E47-808DE044856A}"/>
                    </a:ext>
                  </a:extLst>
                </p14:cNvPr>
                <p14:cNvContentPartPr/>
                <p14:nvPr/>
              </p14:nvContentPartPr>
              <p14:xfrm>
                <a:off x="3859945" y="2644290"/>
                <a:ext cx="360" cy="36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DCD9BACF-7458-822B-7E47-808DE044856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51305" y="26352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9B71473F-E98C-0827-6DE1-39303A817E19}"/>
                    </a:ext>
                  </a:extLst>
                </p14:cNvPr>
                <p14:cNvContentPartPr/>
                <p14:nvPr/>
              </p14:nvContentPartPr>
              <p14:xfrm>
                <a:off x="3865345" y="2623410"/>
                <a:ext cx="360" cy="36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9B71473F-E98C-0827-6DE1-39303A817E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56345" y="26144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D9713964-F418-2AD0-F840-69BCBA299BF6}"/>
                    </a:ext>
                  </a:extLst>
                </p14:cNvPr>
                <p14:cNvContentPartPr/>
                <p14:nvPr/>
              </p14:nvContentPartPr>
              <p14:xfrm>
                <a:off x="3865345" y="2613330"/>
                <a:ext cx="360" cy="36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D9713964-F418-2AD0-F840-69BCBA299BF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56345" y="26043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300CAA85-8332-7204-D24D-46DB557FFE4B}"/>
                    </a:ext>
                  </a:extLst>
                </p14:cNvPr>
                <p14:cNvContentPartPr/>
                <p14:nvPr/>
              </p14:nvContentPartPr>
              <p14:xfrm>
                <a:off x="3865345" y="2592450"/>
                <a:ext cx="360" cy="2124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300CAA85-8332-7204-D24D-46DB557FFE4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56345" y="2583450"/>
                  <a:ext cx="180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51A37DF0-FBCA-C4AE-018E-A1D106C1588F}"/>
                    </a:ext>
                  </a:extLst>
                </p14:cNvPr>
                <p14:cNvContentPartPr/>
                <p14:nvPr/>
              </p14:nvContentPartPr>
              <p14:xfrm>
                <a:off x="3865345" y="2592450"/>
                <a:ext cx="360" cy="36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51A37DF0-FBCA-C4AE-018E-A1D106C1588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56345" y="25834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40294A95-81CA-A21A-60AB-8556DAF3DEEF}"/>
                    </a:ext>
                  </a:extLst>
                </p14:cNvPr>
                <p14:cNvContentPartPr/>
                <p14:nvPr/>
              </p14:nvContentPartPr>
              <p14:xfrm>
                <a:off x="3865345" y="2592450"/>
                <a:ext cx="360" cy="36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40294A95-81CA-A21A-60AB-8556DAF3DEE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56345" y="25834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E7BC3283-ED28-C09D-650A-A61AB9244B6C}"/>
                    </a:ext>
                  </a:extLst>
                </p14:cNvPr>
                <p14:cNvContentPartPr/>
                <p14:nvPr/>
              </p14:nvContentPartPr>
              <p14:xfrm>
                <a:off x="3865345" y="2545650"/>
                <a:ext cx="360" cy="36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E7BC3283-ED28-C09D-650A-A61AB9244B6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56345" y="25366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B9F5345D-C722-590C-E087-612964304010}"/>
                    </a:ext>
                  </a:extLst>
                </p14:cNvPr>
                <p14:cNvContentPartPr/>
                <p14:nvPr/>
              </p14:nvContentPartPr>
              <p14:xfrm>
                <a:off x="3834025" y="2561490"/>
                <a:ext cx="360" cy="36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B9F5345D-C722-590C-E087-61296430401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25385" y="25524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FC16FDBF-289F-BCAB-0A8D-14B11B8EC7A1}"/>
                    </a:ext>
                  </a:extLst>
                </p14:cNvPr>
                <p14:cNvContentPartPr/>
                <p14:nvPr/>
              </p14:nvContentPartPr>
              <p14:xfrm>
                <a:off x="3854905" y="2576610"/>
                <a:ext cx="1080" cy="36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FC16FDBF-289F-BCAB-0A8D-14B11B8EC7A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46265" y="256797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159DDFD9-88CA-B7F4-C611-2A6537DE0171}"/>
                    </a:ext>
                  </a:extLst>
                </p14:cNvPr>
                <p14:cNvContentPartPr/>
                <p14:nvPr/>
              </p14:nvContentPartPr>
              <p14:xfrm>
                <a:off x="3859945" y="2581650"/>
                <a:ext cx="360" cy="36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159DDFD9-88CA-B7F4-C611-2A6537DE01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51305" y="25730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5863A949-0AF9-71AC-2C4A-949B98C255AB}"/>
                    </a:ext>
                  </a:extLst>
                </p14:cNvPr>
                <p14:cNvContentPartPr/>
                <p14:nvPr/>
              </p14:nvContentPartPr>
              <p14:xfrm>
                <a:off x="3859945" y="2581650"/>
                <a:ext cx="360" cy="36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5863A949-0AF9-71AC-2C4A-949B98C255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51305" y="25730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EC15E549-3D7D-BAD0-9355-9E3D30F37C7F}"/>
                    </a:ext>
                  </a:extLst>
                </p14:cNvPr>
                <p14:cNvContentPartPr/>
                <p14:nvPr/>
              </p14:nvContentPartPr>
              <p14:xfrm>
                <a:off x="3826825" y="2540610"/>
                <a:ext cx="275040" cy="19728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EC15E549-3D7D-BAD0-9355-9E3D30F37C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17825" y="2531970"/>
                  <a:ext cx="2926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59F40C69-A974-91AD-8FEB-C0F297747089}"/>
                    </a:ext>
                  </a:extLst>
                </p14:cNvPr>
                <p14:cNvContentPartPr/>
                <p14:nvPr/>
              </p14:nvContentPartPr>
              <p14:xfrm>
                <a:off x="3969385" y="2649330"/>
                <a:ext cx="360" cy="36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59F40C69-A974-91AD-8FEB-C0F2977470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60385" y="26403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408D6611-B331-9D00-AFA3-EBCE3209BC53}"/>
                    </a:ext>
                  </a:extLst>
                </p14:cNvPr>
                <p14:cNvContentPartPr/>
                <p14:nvPr/>
              </p14:nvContentPartPr>
              <p14:xfrm>
                <a:off x="3969385" y="2623410"/>
                <a:ext cx="360" cy="3168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408D6611-B331-9D00-AFA3-EBCE3209BC5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960385" y="2614410"/>
                  <a:ext cx="18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6BAB06BF-CBDD-AA3A-A18B-3C41B4B9213F}"/>
                    </a:ext>
                  </a:extLst>
                </p14:cNvPr>
                <p14:cNvContentPartPr/>
                <p14:nvPr/>
              </p14:nvContentPartPr>
              <p14:xfrm>
                <a:off x="3952825" y="2622690"/>
                <a:ext cx="16560" cy="3060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6BAB06BF-CBDD-AA3A-A18B-3C41B4B9213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944185" y="2613690"/>
                  <a:ext cx="34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B2C13F63-D428-2474-FD2D-999CCF1092DE}"/>
                    </a:ext>
                  </a:extLst>
                </p14:cNvPr>
                <p14:cNvContentPartPr/>
                <p14:nvPr/>
              </p14:nvContentPartPr>
              <p14:xfrm>
                <a:off x="3901705" y="2706570"/>
                <a:ext cx="360" cy="36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B2C13F63-D428-2474-FD2D-999CCF1092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93065" y="26979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5FAB247A-4795-9CAE-8555-706ADBA569A7}"/>
                    </a:ext>
                  </a:extLst>
                </p14:cNvPr>
                <p14:cNvContentPartPr/>
                <p14:nvPr/>
              </p14:nvContentPartPr>
              <p14:xfrm>
                <a:off x="3927625" y="2696490"/>
                <a:ext cx="1080" cy="36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5FAB247A-4795-9CAE-8555-706ADBA569A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18985" y="268749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3F23C36F-DC8F-8B00-AB98-6175393065A5}"/>
                    </a:ext>
                  </a:extLst>
                </p14:cNvPr>
                <p14:cNvContentPartPr/>
                <p14:nvPr/>
              </p14:nvContentPartPr>
              <p14:xfrm>
                <a:off x="3922585" y="2711610"/>
                <a:ext cx="360" cy="36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3F23C36F-DC8F-8B00-AB98-6175393065A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13585" y="27029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F4786F6A-7F77-AD82-B2DB-F2AA84FF27CD}"/>
                    </a:ext>
                  </a:extLst>
                </p14:cNvPr>
                <p14:cNvContentPartPr/>
                <p14:nvPr/>
              </p14:nvContentPartPr>
              <p14:xfrm>
                <a:off x="3932665" y="2715930"/>
                <a:ext cx="360" cy="108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F4786F6A-7F77-AD82-B2DB-F2AA84FF27C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924025" y="2707290"/>
                  <a:ext cx="180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77794F9F-C9DE-D6FC-A7BD-C853381B9CFF}"/>
                    </a:ext>
                  </a:extLst>
                </p14:cNvPr>
                <p14:cNvContentPartPr/>
                <p14:nvPr/>
              </p14:nvContentPartPr>
              <p14:xfrm>
                <a:off x="3932665" y="2722410"/>
                <a:ext cx="360" cy="36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77794F9F-C9DE-D6FC-A7BD-C853381B9CF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24025" y="27134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398B3655-8D00-7CB7-11CC-B858DDEBD4BB}"/>
                    </a:ext>
                  </a:extLst>
                </p14:cNvPr>
                <p14:cNvContentPartPr/>
                <p14:nvPr/>
              </p14:nvContentPartPr>
              <p14:xfrm>
                <a:off x="4073065" y="2244330"/>
                <a:ext cx="360" cy="36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398B3655-8D00-7CB7-11CC-B858DDEBD4B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37065" y="22086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C051F260-AF39-A29B-9CE5-846D359A754A}"/>
                    </a:ext>
                  </a:extLst>
                </p14:cNvPr>
                <p14:cNvContentPartPr/>
                <p14:nvPr/>
              </p14:nvContentPartPr>
              <p14:xfrm>
                <a:off x="4203025" y="2207970"/>
                <a:ext cx="360" cy="36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C051F260-AF39-A29B-9CE5-846D359A754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67025" y="21719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CD03DD1E-5491-DBDF-E659-B6F18D4485D8}"/>
                    </a:ext>
                  </a:extLst>
                </p14:cNvPr>
                <p14:cNvContentPartPr/>
                <p14:nvPr/>
              </p14:nvContentPartPr>
              <p14:xfrm>
                <a:off x="4327585" y="2275290"/>
                <a:ext cx="360" cy="36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CD03DD1E-5491-DBDF-E659-B6F18D4485D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91585" y="22396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63443071-A8C3-0DBA-3FBA-6FF892AB54C8}"/>
                    </a:ext>
                  </a:extLst>
                </p14:cNvPr>
                <p14:cNvContentPartPr/>
                <p14:nvPr/>
              </p14:nvContentPartPr>
              <p14:xfrm>
                <a:off x="4374745" y="2322090"/>
                <a:ext cx="360" cy="36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63443071-A8C3-0DBA-3FBA-6FF892AB54C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38745" y="22864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B5945765-69AE-49B6-F101-A3D833BEF7A2}"/>
                    </a:ext>
                  </a:extLst>
                </p14:cNvPr>
                <p14:cNvContentPartPr/>
                <p14:nvPr/>
              </p14:nvContentPartPr>
              <p14:xfrm>
                <a:off x="4405705" y="2399850"/>
                <a:ext cx="360" cy="36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B5945765-69AE-49B6-F101-A3D833BEF7A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69705" y="23642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00D62F9B-51F3-DA4A-5A1A-1166B69FE13C}"/>
                    </a:ext>
                  </a:extLst>
                </p14:cNvPr>
                <p14:cNvContentPartPr/>
                <p14:nvPr/>
              </p14:nvContentPartPr>
              <p14:xfrm>
                <a:off x="4665265" y="2550690"/>
                <a:ext cx="360" cy="36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00D62F9B-51F3-DA4A-5A1A-1166B69FE13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29265" y="25150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4C7937E9-68CE-0757-5578-57AEFFFAFC3F}"/>
                    </a:ext>
                  </a:extLst>
                </p14:cNvPr>
                <p14:cNvContentPartPr/>
                <p14:nvPr/>
              </p14:nvContentPartPr>
              <p14:xfrm>
                <a:off x="4644385" y="2509290"/>
                <a:ext cx="360" cy="36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4C7937E9-68CE-0757-5578-57AEFFFAFC3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08385" y="24732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E9C4E9EF-2529-FCBA-1ED4-ED1B2C5F69FB}"/>
                    </a:ext>
                  </a:extLst>
                </p14:cNvPr>
                <p14:cNvContentPartPr/>
                <p14:nvPr/>
              </p14:nvContentPartPr>
              <p14:xfrm>
                <a:off x="4602985" y="2514330"/>
                <a:ext cx="360" cy="36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E9C4E9EF-2529-FCBA-1ED4-ED1B2C5F69F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67345" y="247833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C679F276-8810-CF61-9AC9-E1D15EBD1CF1}"/>
                    </a:ext>
                  </a:extLst>
                </p14:cNvPr>
                <p14:cNvContentPartPr/>
                <p14:nvPr/>
              </p14:nvContentPartPr>
              <p14:xfrm>
                <a:off x="4660225" y="2618370"/>
                <a:ext cx="360" cy="36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C679F276-8810-CF61-9AC9-E1D15EBD1CF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24225" y="25823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F8DC3274-0EBC-C71D-47BC-6E1B9E364F9C}"/>
                    </a:ext>
                  </a:extLst>
                </p14:cNvPr>
                <p14:cNvContentPartPr/>
                <p14:nvPr/>
              </p14:nvContentPartPr>
              <p14:xfrm>
                <a:off x="4712065" y="2592450"/>
                <a:ext cx="360" cy="36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F8DC3274-0EBC-C71D-47BC-6E1B9E364F9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76065" y="25564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6314F383-1427-1903-CFEA-5BFD1BB2C556}"/>
                    </a:ext>
                  </a:extLst>
                </p14:cNvPr>
                <p14:cNvContentPartPr/>
                <p14:nvPr/>
              </p14:nvContentPartPr>
              <p14:xfrm>
                <a:off x="4597585" y="2597490"/>
                <a:ext cx="360" cy="360"/>
              </p14:xfrm>
            </p:contentPart>
          </mc:Choice>
          <mc:Fallback xmlns=""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6314F383-1427-1903-CFEA-5BFD1BB2C55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61945" y="25614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459949E0-1623-A276-DB0C-4BB60C320A49}"/>
                    </a:ext>
                  </a:extLst>
                </p14:cNvPr>
                <p14:cNvContentPartPr/>
                <p14:nvPr/>
              </p14:nvContentPartPr>
              <p14:xfrm>
                <a:off x="4493905" y="2535210"/>
                <a:ext cx="360" cy="36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459949E0-1623-A276-DB0C-4BB60C320A4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58265" y="24992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41E67632-0FA2-B3B6-BDA9-704BFAA2B6DA}"/>
                    </a:ext>
                  </a:extLst>
                </p14:cNvPr>
                <p14:cNvContentPartPr/>
                <p14:nvPr/>
              </p14:nvContentPartPr>
              <p14:xfrm>
                <a:off x="4540705" y="2540610"/>
                <a:ext cx="360" cy="36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41E67632-0FA2-B3B6-BDA9-704BFAA2B6D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04705" y="25046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BFFDA2D6-C510-2DD5-6593-6F741F2CB530}"/>
                    </a:ext>
                  </a:extLst>
                </p14:cNvPr>
                <p14:cNvContentPartPr/>
                <p14:nvPr/>
              </p14:nvContentPartPr>
              <p14:xfrm>
                <a:off x="4504345" y="2503890"/>
                <a:ext cx="360" cy="36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BFFDA2D6-C510-2DD5-6593-6F741F2CB53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68345" y="24682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3979EB7D-3275-E7E0-DDE4-2C2D2B93ECF2}"/>
                    </a:ext>
                  </a:extLst>
                </p14:cNvPr>
                <p14:cNvContentPartPr/>
                <p14:nvPr/>
              </p14:nvContentPartPr>
              <p14:xfrm>
                <a:off x="4457545" y="2447010"/>
                <a:ext cx="360" cy="36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3979EB7D-3275-E7E0-DDE4-2C2D2B93ECF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21545" y="24113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A3C96FA4-2A67-A343-858E-4E7E75A17C88}"/>
                    </a:ext>
                  </a:extLst>
                </p14:cNvPr>
                <p14:cNvContentPartPr/>
                <p14:nvPr/>
              </p14:nvContentPartPr>
              <p14:xfrm>
                <a:off x="4426585" y="2420730"/>
                <a:ext cx="360" cy="36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A3C96FA4-2A67-A343-858E-4E7E75A17C8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90585" y="23850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227890A7-61A2-9F48-1F64-64B3B25183A2}"/>
                    </a:ext>
                  </a:extLst>
                </p14:cNvPr>
                <p14:cNvContentPartPr/>
                <p14:nvPr/>
              </p14:nvContentPartPr>
              <p14:xfrm>
                <a:off x="4842025" y="2654730"/>
                <a:ext cx="360" cy="36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227890A7-61A2-9F48-1F64-64B3B25183A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06025" y="26190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C1CE601F-2BFF-21B7-E728-5A23CB57FD61}"/>
                    </a:ext>
                  </a:extLst>
                </p14:cNvPr>
                <p14:cNvContentPartPr/>
                <p14:nvPr/>
              </p14:nvContentPartPr>
              <p14:xfrm>
                <a:off x="4925185" y="2550690"/>
                <a:ext cx="360" cy="36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C1CE601F-2BFF-21B7-E728-5A23CB57FD6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89545" y="25150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E38EAAF7-5060-9BE5-2339-678F3D55998C}"/>
                    </a:ext>
                  </a:extLst>
                </p14:cNvPr>
                <p14:cNvContentPartPr/>
                <p14:nvPr/>
              </p14:nvContentPartPr>
              <p14:xfrm>
                <a:off x="4904305" y="2618370"/>
                <a:ext cx="360" cy="36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E38EAAF7-5060-9BE5-2339-678F3D55998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68665" y="25823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4CB6C04C-14FB-7BFA-76BD-F4D618156734}"/>
                    </a:ext>
                  </a:extLst>
                </p14:cNvPr>
                <p14:cNvContentPartPr/>
                <p14:nvPr/>
              </p14:nvContentPartPr>
              <p14:xfrm>
                <a:off x="4790185" y="2659770"/>
                <a:ext cx="360" cy="36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4CB6C04C-14FB-7BFA-76BD-F4D6181567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54185" y="262413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CF158C0A-551E-A105-40E9-5C7F78C0C417}"/>
                    </a:ext>
                  </a:extLst>
                </p14:cNvPr>
                <p14:cNvContentPartPr/>
                <p14:nvPr/>
              </p14:nvContentPartPr>
              <p14:xfrm>
                <a:off x="4888825" y="2665170"/>
                <a:ext cx="360" cy="36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CF158C0A-551E-A105-40E9-5C7F78C0C41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52825" y="26291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CAC46E56-772D-B529-6713-124CC655669F}"/>
                    </a:ext>
                  </a:extLst>
                </p14:cNvPr>
                <p14:cNvContentPartPr/>
                <p14:nvPr/>
              </p14:nvContentPartPr>
              <p14:xfrm>
                <a:off x="4888825" y="2665170"/>
                <a:ext cx="360" cy="36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CAC46E56-772D-B529-6713-124CC655669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52825" y="26291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FAF887E2-401A-F72E-3D59-2656787C3F0C}"/>
                    </a:ext>
                  </a:extLst>
                </p14:cNvPr>
                <p14:cNvContentPartPr/>
                <p14:nvPr/>
              </p14:nvContentPartPr>
              <p14:xfrm>
                <a:off x="4888825" y="2665170"/>
                <a:ext cx="360" cy="36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FAF887E2-401A-F72E-3D59-2656787C3F0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52825" y="26291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64A1FFC8-C0A3-4270-8476-F6608C28525F}"/>
                    </a:ext>
                  </a:extLst>
                </p14:cNvPr>
                <p14:cNvContentPartPr/>
                <p14:nvPr/>
              </p14:nvContentPartPr>
              <p14:xfrm>
                <a:off x="4888825" y="2691090"/>
                <a:ext cx="360" cy="36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64A1FFC8-C0A3-4270-8476-F6608C28525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52825" y="26550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6500A7F2-A892-CECF-5D31-68D0931DCC8F}"/>
                    </a:ext>
                  </a:extLst>
                </p14:cNvPr>
                <p14:cNvContentPartPr/>
                <p14:nvPr/>
              </p14:nvContentPartPr>
              <p14:xfrm>
                <a:off x="4888825" y="2691090"/>
                <a:ext cx="360" cy="36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6500A7F2-A892-CECF-5D31-68D0931DCC8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52825" y="26550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2BB70F3A-A074-8C37-7547-9DFDC9392516}"/>
                    </a:ext>
                  </a:extLst>
                </p14:cNvPr>
                <p14:cNvContentPartPr/>
                <p14:nvPr/>
              </p14:nvContentPartPr>
              <p14:xfrm>
                <a:off x="4935265" y="2732490"/>
                <a:ext cx="360" cy="36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2BB70F3A-A074-8C37-7547-9DFDC939251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99625" y="26968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03913E0D-C194-1841-6523-35F0096EDF14}"/>
                    </a:ext>
                  </a:extLst>
                </p14:cNvPr>
                <p14:cNvContentPartPr/>
                <p14:nvPr/>
              </p14:nvContentPartPr>
              <p14:xfrm>
                <a:off x="4951105" y="2717010"/>
                <a:ext cx="360" cy="36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03913E0D-C194-1841-6523-35F0096EDF1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15465" y="26810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FBA9D955-FD22-E642-A0FA-78C4D6AF714D}"/>
                    </a:ext>
                  </a:extLst>
                </p14:cNvPr>
                <p14:cNvContentPartPr/>
                <p14:nvPr/>
              </p14:nvContentPartPr>
              <p14:xfrm>
                <a:off x="4951105" y="2691090"/>
                <a:ext cx="360" cy="36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FBA9D955-FD22-E642-A0FA-78C4D6AF714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15465" y="26550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CBF8C23B-29A4-5EB3-74ED-F2C7E301C3B4}"/>
                    </a:ext>
                  </a:extLst>
                </p14:cNvPr>
                <p14:cNvContentPartPr/>
                <p14:nvPr/>
              </p14:nvContentPartPr>
              <p14:xfrm>
                <a:off x="4930225" y="2618370"/>
                <a:ext cx="360" cy="36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CBF8C23B-29A4-5EB3-74ED-F2C7E301C3B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94585" y="25823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9C03D5DC-EA3B-9050-FAF8-418A420D89BA}"/>
                    </a:ext>
                  </a:extLst>
                </p14:cNvPr>
                <p14:cNvContentPartPr/>
                <p14:nvPr/>
              </p14:nvContentPartPr>
              <p14:xfrm>
                <a:off x="4940665" y="2654730"/>
                <a:ext cx="360" cy="36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9C03D5DC-EA3B-9050-FAF8-418A420D89B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04665" y="26190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73947190-F0E7-5FF7-F86C-8D8BE9913321}"/>
                    </a:ext>
                  </a:extLst>
                </p14:cNvPr>
                <p14:cNvContentPartPr/>
                <p14:nvPr/>
              </p14:nvContentPartPr>
              <p14:xfrm>
                <a:off x="4966945" y="2732490"/>
                <a:ext cx="360" cy="36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73947190-F0E7-5FF7-F86C-8D8BE991332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30945" y="26968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C2A71594-DE6B-581E-CD00-932B4D5572B1}"/>
                    </a:ext>
                  </a:extLst>
                </p14:cNvPr>
                <p14:cNvContentPartPr/>
                <p14:nvPr/>
              </p14:nvContentPartPr>
              <p14:xfrm>
                <a:off x="4867945" y="2737530"/>
                <a:ext cx="360" cy="36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C2A71594-DE6B-581E-CD00-932B4D5572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31945" y="27018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4EED29DB-9BFF-1A54-C0DE-4A235B8C132F}"/>
                    </a:ext>
                  </a:extLst>
                </p14:cNvPr>
                <p14:cNvContentPartPr/>
                <p14:nvPr/>
              </p14:nvContentPartPr>
              <p14:xfrm>
                <a:off x="4867945" y="2779290"/>
                <a:ext cx="360" cy="360"/>
              </p14:xfrm>
            </p:contentPart>
          </mc:Choice>
          <mc:Fallback xmlns=""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4EED29DB-9BFF-1A54-C0DE-4A235B8C132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31945" y="27436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1B74D0CE-F3D4-5DC3-EEAF-9D7B297D91D5}"/>
                    </a:ext>
                  </a:extLst>
                </p14:cNvPr>
                <p14:cNvContentPartPr/>
                <p14:nvPr/>
              </p14:nvContentPartPr>
              <p14:xfrm>
                <a:off x="4842025" y="2826090"/>
                <a:ext cx="360" cy="36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1B74D0CE-F3D4-5DC3-EEAF-9D7B297D91D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06025" y="27900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3E536ECF-DC62-E803-0989-E622EC469B4C}"/>
                    </a:ext>
                  </a:extLst>
                </p14:cNvPr>
                <p14:cNvContentPartPr/>
                <p14:nvPr/>
              </p14:nvContentPartPr>
              <p14:xfrm>
                <a:off x="4842025" y="2878290"/>
                <a:ext cx="360" cy="36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3E536ECF-DC62-E803-0989-E622EC469B4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06025" y="28422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969EEBCF-F11A-5F01-9B8F-CB569BDC3DBD}"/>
                    </a:ext>
                  </a:extLst>
                </p14:cNvPr>
                <p14:cNvContentPartPr/>
                <p14:nvPr/>
              </p14:nvContentPartPr>
              <p14:xfrm>
                <a:off x="4805665" y="3002850"/>
                <a:ext cx="360" cy="360"/>
              </p14:xfrm>
            </p:contentPart>
          </mc:Choice>
          <mc:Fallback xmlns=""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969EEBCF-F11A-5F01-9B8F-CB569BDC3DB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70025" y="29668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D4977AA0-6CBD-FFE7-1F58-E127CED2DB47}"/>
                    </a:ext>
                  </a:extLst>
                </p14:cNvPr>
                <p14:cNvContentPartPr/>
                <p14:nvPr/>
              </p14:nvContentPartPr>
              <p14:xfrm>
                <a:off x="3875785" y="4213170"/>
                <a:ext cx="360" cy="36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D4977AA0-6CBD-FFE7-1F58-E127CED2DB4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40145" y="417753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CC793179-F9F6-2B30-3626-A17352EED017}"/>
                    </a:ext>
                  </a:extLst>
                </p14:cNvPr>
                <p14:cNvContentPartPr/>
                <p14:nvPr/>
              </p14:nvContentPartPr>
              <p14:xfrm>
                <a:off x="3922585" y="4270410"/>
                <a:ext cx="360" cy="36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CC793179-F9F6-2B30-3626-A17352EED01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86585" y="42347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64720A86-74B4-2B09-5F76-6E213528039D}"/>
                    </a:ext>
                  </a:extLst>
                </p14:cNvPr>
                <p14:cNvContentPartPr/>
                <p14:nvPr/>
              </p14:nvContentPartPr>
              <p14:xfrm>
                <a:off x="3932665" y="4270410"/>
                <a:ext cx="360" cy="36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64720A86-74B4-2B09-5F76-6E213528039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97025" y="42347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78463131-2A85-AE19-3D99-9EC9244D13E9}"/>
                    </a:ext>
                  </a:extLst>
                </p14:cNvPr>
                <p14:cNvContentPartPr/>
                <p14:nvPr/>
              </p14:nvContentPartPr>
              <p14:xfrm>
                <a:off x="3901705" y="4358970"/>
                <a:ext cx="360" cy="36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78463131-2A85-AE19-3D99-9EC9244D13E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66065" y="43229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E965B323-FD3D-1E9D-1A99-277895EC9A1A}"/>
                    </a:ext>
                  </a:extLst>
                </p14:cNvPr>
                <p14:cNvContentPartPr/>
                <p14:nvPr/>
              </p14:nvContentPartPr>
              <p14:xfrm>
                <a:off x="3963625" y="4426290"/>
                <a:ext cx="360" cy="360"/>
              </p14:xfrm>
            </p:contentPart>
          </mc:Choice>
          <mc:Fallback xmlns=""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E965B323-FD3D-1E9D-1A99-277895EC9A1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27985" y="43906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6211A482-8569-B8F9-3BA0-9D8D7D6C3152}"/>
                    </a:ext>
                  </a:extLst>
                </p14:cNvPr>
                <p14:cNvContentPartPr/>
                <p14:nvPr/>
              </p14:nvContentPartPr>
              <p14:xfrm>
                <a:off x="3958585" y="4394970"/>
                <a:ext cx="360" cy="36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6211A482-8569-B8F9-3BA0-9D8D7D6C315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22945" y="435933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CDDE222E-7447-6B5D-7D1D-85DD649F1734}"/>
                    </a:ext>
                  </a:extLst>
                </p14:cNvPr>
                <p14:cNvContentPartPr/>
                <p14:nvPr/>
              </p14:nvContentPartPr>
              <p14:xfrm>
                <a:off x="3932665" y="4312170"/>
                <a:ext cx="360" cy="360"/>
              </p14:xfrm>
            </p:contentPart>
          </mc:Choice>
          <mc:Fallback xmlns=""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CDDE222E-7447-6B5D-7D1D-85DD649F17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97025" y="42761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9AF5F604-EC05-7BCD-BD25-7496DA668410}"/>
                    </a:ext>
                  </a:extLst>
                </p14:cNvPr>
                <p14:cNvContentPartPr/>
                <p14:nvPr/>
              </p14:nvContentPartPr>
              <p14:xfrm>
                <a:off x="3943465" y="4275810"/>
                <a:ext cx="360" cy="360"/>
              </p14:xfrm>
            </p:contentPart>
          </mc:Choice>
          <mc:Fallback xmlns=""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9AF5F604-EC05-7BCD-BD25-7496DA66841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07465" y="42398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6A4F3D31-20FD-5BF9-3D44-32E0826A807B}"/>
                    </a:ext>
                  </a:extLst>
                </p14:cNvPr>
                <p14:cNvContentPartPr/>
                <p14:nvPr/>
              </p14:nvContentPartPr>
              <p14:xfrm>
                <a:off x="3974425" y="4462650"/>
                <a:ext cx="360" cy="360"/>
              </p14:xfrm>
            </p:contentPart>
          </mc:Choice>
          <mc:Fallback xmlns=""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6A4F3D31-20FD-5BF9-3D44-32E0826A807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38425" y="44266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2AD4B7B3-CC1E-74D2-3085-865B49A9C032}"/>
                    </a:ext>
                  </a:extLst>
                </p14:cNvPr>
                <p14:cNvContentPartPr/>
                <p14:nvPr/>
              </p14:nvContentPartPr>
              <p14:xfrm>
                <a:off x="3995305" y="4545810"/>
                <a:ext cx="360" cy="360"/>
              </p14:xfrm>
            </p:contentPart>
          </mc:Choice>
          <mc:Fallback xmlns=""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2AD4B7B3-CC1E-74D2-3085-865B49A9C03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59305" y="45101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4CFF8B67-5C7D-F626-2886-3457A0B01346}"/>
                    </a:ext>
                  </a:extLst>
                </p14:cNvPr>
                <p14:cNvContentPartPr/>
                <p14:nvPr/>
              </p14:nvContentPartPr>
              <p14:xfrm>
                <a:off x="3995305" y="4613490"/>
                <a:ext cx="360" cy="360"/>
              </p14:xfrm>
            </p:contentPart>
          </mc:Choice>
          <mc:Fallback xmlns=""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4CFF8B67-5C7D-F626-2886-3457A0B0134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59305" y="45774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EB864280-33BA-2C9A-1E00-A5E72A6DEA21}"/>
                    </a:ext>
                  </a:extLst>
                </p14:cNvPr>
                <p14:cNvContentPartPr/>
                <p14:nvPr/>
              </p14:nvContentPartPr>
              <p14:xfrm>
                <a:off x="2706505" y="4545810"/>
                <a:ext cx="360" cy="360"/>
              </p14:xfrm>
            </p:contentPart>
          </mc:Choice>
          <mc:Fallback xmlns=""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EB864280-33BA-2C9A-1E00-A5E72A6DEA2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70865" y="45101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590C4768-F201-EC83-C325-6E0D4E51C300}"/>
                    </a:ext>
                  </a:extLst>
                </p14:cNvPr>
                <p14:cNvContentPartPr/>
                <p14:nvPr/>
              </p14:nvContentPartPr>
              <p14:xfrm>
                <a:off x="2769145" y="4603050"/>
                <a:ext cx="360" cy="360"/>
              </p14:xfrm>
            </p:contentPart>
          </mc:Choice>
          <mc:Fallback xmlns=""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590C4768-F201-EC83-C325-6E0D4E51C3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33145" y="45674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0A8C87A4-380A-2DA3-018D-7BD40862F5AA}"/>
                    </a:ext>
                  </a:extLst>
                </p14:cNvPr>
                <p14:cNvContentPartPr/>
                <p14:nvPr/>
              </p14:nvContentPartPr>
              <p14:xfrm>
                <a:off x="2815945" y="4675770"/>
                <a:ext cx="360" cy="360"/>
              </p14:xfrm>
            </p:contentPart>
          </mc:Choice>
          <mc:Fallback xmlns=""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0A8C87A4-380A-2DA3-018D-7BD40862F5A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79945" y="464013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E21A7C36-DA0B-9708-4BB1-0628D70410FF}"/>
                    </a:ext>
                  </a:extLst>
                </p14:cNvPr>
                <p14:cNvContentPartPr/>
                <p14:nvPr/>
              </p14:nvContentPartPr>
              <p14:xfrm>
                <a:off x="2826025" y="4764330"/>
                <a:ext cx="360" cy="360"/>
              </p14:xfrm>
            </p:contentPart>
          </mc:Choice>
          <mc:Fallback xmlns=""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E21A7C36-DA0B-9708-4BB1-0628D70410F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90385" y="472833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53B18F2E-6427-181E-D1B5-F8649C823D05}"/>
                    </a:ext>
                  </a:extLst>
                </p14:cNvPr>
                <p14:cNvContentPartPr/>
                <p14:nvPr/>
              </p14:nvContentPartPr>
              <p14:xfrm>
                <a:off x="2857345" y="4686210"/>
                <a:ext cx="360" cy="360"/>
              </p14:xfrm>
            </p:contentPart>
          </mc:Choice>
          <mc:Fallback xmlns=""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53B18F2E-6427-181E-D1B5-F8649C823D0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21705" y="46502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85A2CD79-9D0D-ECC4-CCCE-3D72D341A75F}"/>
                    </a:ext>
                  </a:extLst>
                </p14:cNvPr>
                <p14:cNvContentPartPr/>
                <p14:nvPr/>
              </p14:nvContentPartPr>
              <p14:xfrm>
                <a:off x="2925025" y="4587570"/>
                <a:ext cx="360" cy="360"/>
              </p14:xfrm>
            </p:contentPart>
          </mc:Choice>
          <mc:Fallback xmlns=""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85A2CD79-9D0D-ECC4-CCCE-3D72D341A75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89025" y="45515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752EC8A3-2978-212E-303E-363795EBD778}"/>
                    </a:ext>
                  </a:extLst>
                </p14:cNvPr>
                <p14:cNvContentPartPr/>
                <p14:nvPr/>
              </p14:nvContentPartPr>
              <p14:xfrm>
                <a:off x="2850505" y="4539330"/>
                <a:ext cx="548640" cy="281880"/>
              </p14:xfrm>
            </p:contentPart>
          </mc:Choice>
          <mc:Fallback xmlns=""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752EC8A3-2978-212E-303E-363795EBD77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14865" y="4503690"/>
                  <a:ext cx="6202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08BF9A92-FA03-2B96-F7E4-ED240A61795D}"/>
                    </a:ext>
                  </a:extLst>
                </p14:cNvPr>
                <p14:cNvContentPartPr/>
                <p14:nvPr/>
              </p14:nvContentPartPr>
              <p14:xfrm>
                <a:off x="3184585" y="4821210"/>
                <a:ext cx="360" cy="360"/>
              </p14:xfrm>
            </p:contentPart>
          </mc:Choice>
          <mc:Fallback xmlns=""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08BF9A92-FA03-2B96-F7E4-ED240A61795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48945" y="47852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3CB7C431-1F32-F308-17DA-3D3B670AD3D0}"/>
                    </a:ext>
                  </a:extLst>
                </p14:cNvPr>
                <p14:cNvContentPartPr/>
                <p14:nvPr/>
              </p14:nvContentPartPr>
              <p14:xfrm>
                <a:off x="3195025" y="4847130"/>
                <a:ext cx="360" cy="360"/>
              </p14:xfrm>
            </p:contentPart>
          </mc:Choice>
          <mc:Fallback xmlns=""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3CB7C431-1F32-F308-17DA-3D3B670AD3D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59385" y="481113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2AD416E1-1D02-EB38-CCB6-5C56B1597B80}"/>
                    </a:ext>
                  </a:extLst>
                </p14:cNvPr>
                <p14:cNvContentPartPr/>
                <p14:nvPr/>
              </p14:nvContentPartPr>
              <p14:xfrm>
                <a:off x="3215545" y="4914450"/>
                <a:ext cx="360" cy="360"/>
              </p14:xfrm>
            </p:contentPart>
          </mc:Choice>
          <mc:Fallback xmlns=""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2AD416E1-1D02-EB38-CCB6-5C56B1597B8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79905" y="48788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7DEAD3F7-4597-AC78-669D-86736320774E}"/>
                    </a:ext>
                  </a:extLst>
                </p14:cNvPr>
                <p14:cNvContentPartPr/>
                <p14:nvPr/>
              </p14:nvContentPartPr>
              <p14:xfrm>
                <a:off x="3215545" y="4914450"/>
                <a:ext cx="360" cy="360"/>
              </p14:xfrm>
            </p:contentPart>
          </mc:Choice>
          <mc:Fallback xmlns=""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7DEAD3F7-4597-AC78-669D-86736320774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79905" y="48788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A5DA41D0-3260-58D1-183D-3642AA1869CF}"/>
                    </a:ext>
                  </a:extLst>
                </p14:cNvPr>
                <p14:cNvContentPartPr/>
                <p14:nvPr/>
              </p14:nvContentPartPr>
              <p14:xfrm>
                <a:off x="3174505" y="4925250"/>
                <a:ext cx="360" cy="360"/>
              </p14:xfrm>
            </p:contentPart>
          </mc:Choice>
          <mc:Fallback xmlns=""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A5DA41D0-3260-58D1-183D-3642AA1869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38505" y="48892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D24874DE-44A3-1762-0D01-858E22C687AA}"/>
                    </a:ext>
                  </a:extLst>
                </p14:cNvPr>
                <p14:cNvContentPartPr/>
                <p14:nvPr/>
              </p14:nvContentPartPr>
              <p14:xfrm>
                <a:off x="3122305" y="4899330"/>
                <a:ext cx="360" cy="360"/>
              </p14:xfrm>
            </p:contentPart>
          </mc:Choice>
          <mc:Fallback xmlns=""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D24874DE-44A3-1762-0D01-858E22C687A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86305" y="486333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CABCA0FB-5735-7B6D-BEC8-E636E5AA57B2}"/>
                    </a:ext>
                  </a:extLst>
                </p14:cNvPr>
                <p14:cNvContentPartPr/>
                <p14:nvPr/>
              </p14:nvContentPartPr>
              <p14:xfrm>
                <a:off x="3106825" y="4826250"/>
                <a:ext cx="360" cy="360"/>
              </p14:xfrm>
            </p:contentPart>
          </mc:Choice>
          <mc:Fallback xmlns=""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CABCA0FB-5735-7B6D-BEC8-E636E5AA57B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71185" y="47902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D2472BDC-9362-BEBB-0FBF-55C50DAAD8BC}"/>
                    </a:ext>
                  </a:extLst>
                </p14:cNvPr>
                <p14:cNvContentPartPr/>
                <p14:nvPr/>
              </p14:nvContentPartPr>
              <p14:xfrm>
                <a:off x="3028705" y="4795290"/>
                <a:ext cx="360" cy="360"/>
              </p14:xfrm>
            </p:contentPart>
          </mc:Choice>
          <mc:Fallback xmlns=""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D2472BDC-9362-BEBB-0FBF-55C50DAAD8B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92705" y="47592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91E11299-7453-C1B2-5E93-0E8BFF45828A}"/>
                    </a:ext>
                  </a:extLst>
                </p14:cNvPr>
                <p14:cNvContentPartPr/>
                <p14:nvPr/>
              </p14:nvContentPartPr>
              <p14:xfrm>
                <a:off x="3174505" y="4956210"/>
                <a:ext cx="360" cy="360"/>
              </p14:xfrm>
            </p:contentPart>
          </mc:Choice>
          <mc:Fallback xmlns=""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91E11299-7453-C1B2-5E93-0E8BFF45828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38505" y="49205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DF3BDA7F-D799-A221-B6A1-EA18E8C1DAF3}"/>
                    </a:ext>
                  </a:extLst>
                </p14:cNvPr>
                <p14:cNvContentPartPr/>
                <p14:nvPr/>
              </p14:nvContentPartPr>
              <p14:xfrm>
                <a:off x="3148225" y="4956210"/>
                <a:ext cx="360" cy="360"/>
              </p14:xfrm>
            </p:contentPart>
          </mc:Choice>
          <mc:Fallback xmlns=""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DF3BDA7F-D799-A221-B6A1-EA18E8C1DAF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12225" y="49205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EE8FCA0F-7858-D0A7-BBA1-6EED3C9A1604}"/>
                    </a:ext>
                  </a:extLst>
                </p14:cNvPr>
                <p14:cNvContentPartPr/>
                <p14:nvPr/>
              </p14:nvContentPartPr>
              <p14:xfrm>
                <a:off x="3122305" y="4930290"/>
                <a:ext cx="360" cy="360"/>
              </p14:xfrm>
            </p:contentPart>
          </mc:Choice>
          <mc:Fallback xmlns=""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EE8FCA0F-7858-D0A7-BBA1-6EED3C9A160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86305" y="48946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F12ECB6A-AFCA-D2BF-88E6-0BAC4B6E6160}"/>
                    </a:ext>
                  </a:extLst>
                </p14:cNvPr>
                <p14:cNvContentPartPr/>
                <p14:nvPr/>
              </p14:nvContentPartPr>
              <p14:xfrm>
                <a:off x="3122305" y="4961250"/>
                <a:ext cx="360" cy="360"/>
              </p14:xfrm>
            </p:contentPart>
          </mc:Choice>
          <mc:Fallback xmlns=""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F12ECB6A-AFCA-D2BF-88E6-0BAC4B6E616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86305" y="49256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D68E86DE-0B29-A26B-C04F-BB281CD26406}"/>
                    </a:ext>
                  </a:extLst>
                </p14:cNvPr>
                <p14:cNvContentPartPr/>
                <p14:nvPr/>
              </p14:nvContentPartPr>
              <p14:xfrm>
                <a:off x="3101425" y="4935330"/>
                <a:ext cx="360" cy="360"/>
              </p14:xfrm>
            </p:contentPart>
          </mc:Choice>
          <mc:Fallback xmlns=""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D68E86DE-0B29-A26B-C04F-BB281CD2640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65425" y="48996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15E500E5-7399-8335-A383-56FE81CEA71A}"/>
                    </a:ext>
                  </a:extLst>
                </p14:cNvPr>
                <p14:cNvContentPartPr/>
                <p14:nvPr/>
              </p14:nvContentPartPr>
              <p14:xfrm>
                <a:off x="3215545" y="4930290"/>
                <a:ext cx="360" cy="360"/>
              </p14:xfrm>
            </p:contentPart>
          </mc:Choice>
          <mc:Fallback xmlns=""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15E500E5-7399-8335-A383-56FE81CEA71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79905" y="48946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162DFB03-BDB8-3BB4-B106-0D9D94E814A7}"/>
                    </a:ext>
                  </a:extLst>
                </p14:cNvPr>
                <p14:cNvContentPartPr/>
                <p14:nvPr/>
              </p14:nvContentPartPr>
              <p14:xfrm>
                <a:off x="3246865" y="4925250"/>
                <a:ext cx="360" cy="360"/>
              </p14:xfrm>
            </p:contentPart>
          </mc:Choice>
          <mc:Fallback xmlns=""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162DFB03-BDB8-3BB4-B106-0D9D94E814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11225" y="48892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0AF5425E-18A3-1FF2-6586-88DD415CA2C4}"/>
                    </a:ext>
                  </a:extLst>
                </p14:cNvPr>
                <p14:cNvContentPartPr/>
                <p14:nvPr/>
              </p14:nvContentPartPr>
              <p14:xfrm>
                <a:off x="3345505" y="4914450"/>
                <a:ext cx="360" cy="360"/>
              </p14:xfrm>
            </p:contentPart>
          </mc:Choice>
          <mc:Fallback xmlns=""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0AF5425E-18A3-1FF2-6586-88DD415CA2C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09865" y="48788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012B1B56-F730-C044-CC73-41C4BF89C53E}"/>
                    </a:ext>
                  </a:extLst>
                </p14:cNvPr>
                <p14:cNvContentPartPr/>
                <p14:nvPr/>
              </p14:nvContentPartPr>
              <p14:xfrm>
                <a:off x="3345505" y="4935330"/>
                <a:ext cx="360" cy="360"/>
              </p14:xfrm>
            </p:contentPart>
          </mc:Choice>
          <mc:Fallback xmlns=""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012B1B56-F730-C044-CC73-41C4BF89C53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09865" y="48996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55D96733-BC3D-6A49-D30E-E9E0A72A1D62}"/>
                    </a:ext>
                  </a:extLst>
                </p14:cNvPr>
                <p14:cNvContentPartPr/>
                <p14:nvPr/>
              </p14:nvContentPartPr>
              <p14:xfrm>
                <a:off x="3241825" y="4951170"/>
                <a:ext cx="360" cy="360"/>
              </p14:xfrm>
            </p:contentPart>
          </mc:Choice>
          <mc:Fallback xmlns=""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55D96733-BC3D-6A49-D30E-E9E0A72A1D6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06185" y="49151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FB77A809-31A8-9FB4-87B5-98E3E6EF19E3}"/>
                    </a:ext>
                  </a:extLst>
                </p14:cNvPr>
                <p14:cNvContentPartPr/>
                <p14:nvPr/>
              </p14:nvContentPartPr>
              <p14:xfrm>
                <a:off x="2909185" y="4732650"/>
                <a:ext cx="360" cy="360"/>
              </p14:xfrm>
            </p:contentPart>
          </mc:Choice>
          <mc:Fallback xmlns=""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FB77A809-31A8-9FB4-87B5-98E3E6EF19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73545" y="46970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C6EB68F2-020E-8528-C8D0-6664990EB8C2}"/>
                    </a:ext>
                  </a:extLst>
                </p14:cNvPr>
                <p14:cNvContentPartPr/>
                <p14:nvPr/>
              </p14:nvContentPartPr>
              <p14:xfrm>
                <a:off x="2677345" y="4565970"/>
                <a:ext cx="133920" cy="146160"/>
              </p14:xfrm>
            </p:contentPart>
          </mc:Choice>
          <mc:Fallback xmlns=""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C6EB68F2-020E-8528-C8D0-6664990EB8C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641345" y="4530330"/>
                  <a:ext cx="205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8075B719-7844-9333-A58F-12636A6F4100}"/>
                    </a:ext>
                  </a:extLst>
                </p14:cNvPr>
                <p14:cNvContentPartPr/>
                <p14:nvPr/>
              </p14:nvContentPartPr>
              <p14:xfrm>
                <a:off x="2649625" y="4587570"/>
                <a:ext cx="360" cy="360"/>
              </p14:xfrm>
            </p:contentPart>
          </mc:Choice>
          <mc:Fallback xmlns=""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8075B719-7844-9333-A58F-12636A6F41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13985" y="45515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A9B7FA9D-C518-FCDD-906C-1467E43309D1}"/>
                    </a:ext>
                  </a:extLst>
                </p14:cNvPr>
                <p14:cNvContentPartPr/>
                <p14:nvPr/>
              </p14:nvContentPartPr>
              <p14:xfrm>
                <a:off x="2670145" y="4524930"/>
                <a:ext cx="360" cy="360"/>
              </p14:xfrm>
            </p:contentPart>
          </mc:Choice>
          <mc:Fallback xmlns=""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A9B7FA9D-C518-FCDD-906C-1467E43309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34145" y="44892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8EA8576E-1223-3C99-B87D-FFE850FEE58B}"/>
                    </a:ext>
                  </a:extLst>
                </p14:cNvPr>
                <p14:cNvContentPartPr/>
                <p14:nvPr/>
              </p14:nvContentPartPr>
              <p14:xfrm>
                <a:off x="2737825" y="4649850"/>
                <a:ext cx="360" cy="360"/>
              </p14:xfrm>
            </p:contentPart>
          </mc:Choice>
          <mc:Fallback xmlns=""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8EA8576E-1223-3C99-B87D-FFE850FEE58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01825" y="46142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79492AD3-6550-1F9E-3139-06CC8E5ECDC6}"/>
                    </a:ext>
                  </a:extLst>
                </p14:cNvPr>
                <p14:cNvContentPartPr/>
                <p14:nvPr/>
              </p14:nvContentPartPr>
              <p14:xfrm>
                <a:off x="2722345" y="4634370"/>
                <a:ext cx="360" cy="360"/>
              </p14:xfrm>
            </p:contentPart>
          </mc:Choice>
          <mc:Fallback xmlns=""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79492AD3-6550-1F9E-3139-06CC8E5ECDC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86705" y="45983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A3F73377-13A2-AC21-0BDD-169AF4F58591}"/>
                    </a:ext>
                  </a:extLst>
                </p14:cNvPr>
                <p14:cNvContentPartPr/>
                <p14:nvPr/>
              </p14:nvContentPartPr>
              <p14:xfrm>
                <a:off x="2748265" y="4680810"/>
                <a:ext cx="360" cy="360"/>
              </p14:xfrm>
            </p:contentPart>
          </mc:Choice>
          <mc:Fallback xmlns=""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A3F73377-13A2-AC21-0BDD-169AF4F5859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12625" y="46451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75D40732-8C5A-C49F-1181-01FF5F77F1E0}"/>
                    </a:ext>
                  </a:extLst>
                </p14:cNvPr>
                <p14:cNvContentPartPr/>
                <p14:nvPr/>
              </p14:nvContentPartPr>
              <p14:xfrm>
                <a:off x="2716945" y="4634370"/>
                <a:ext cx="360" cy="360"/>
              </p14:xfrm>
            </p:contentPart>
          </mc:Choice>
          <mc:Fallback xmlns=""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75D40732-8C5A-C49F-1181-01FF5F77F1E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80945" y="45983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67291BC3-E0F7-E911-1FB3-4E873D97B609}"/>
                    </a:ext>
                  </a:extLst>
                </p14:cNvPr>
                <p14:cNvContentPartPr/>
                <p14:nvPr/>
              </p14:nvContentPartPr>
              <p14:xfrm>
                <a:off x="2815945" y="4738410"/>
                <a:ext cx="360" cy="360"/>
              </p14:xfrm>
            </p:contentPart>
          </mc:Choice>
          <mc:Fallback xmlns=""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67291BC3-E0F7-E911-1FB3-4E873D97B60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79945" y="47024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EC4DC3CE-0A4C-620F-7130-6D8BF0680FBD}"/>
                    </a:ext>
                  </a:extLst>
                </p14:cNvPr>
                <p14:cNvContentPartPr/>
                <p14:nvPr/>
              </p14:nvContentPartPr>
              <p14:xfrm>
                <a:off x="2784265" y="4743450"/>
                <a:ext cx="360" cy="360"/>
              </p14:xfrm>
            </p:contentPart>
          </mc:Choice>
          <mc:Fallback xmlns=""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EC4DC3CE-0A4C-620F-7130-6D8BF0680FB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48625" y="47074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8706097B-D40B-9F78-B2D7-6B5BF18E26BB}"/>
                    </a:ext>
                  </a:extLst>
                </p14:cNvPr>
                <p14:cNvContentPartPr/>
                <p14:nvPr/>
              </p14:nvContentPartPr>
              <p14:xfrm>
                <a:off x="2841865" y="4795290"/>
                <a:ext cx="360" cy="360"/>
              </p14:xfrm>
            </p:contentPart>
          </mc:Choice>
          <mc:Fallback xmlns=""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8706097B-D40B-9F78-B2D7-6B5BF18E26B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05865" y="47592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FF03E8CA-C3D4-A5AD-AE99-E0CC56D0C83A}"/>
                    </a:ext>
                  </a:extLst>
                </p14:cNvPr>
                <p14:cNvContentPartPr/>
                <p14:nvPr/>
              </p14:nvContentPartPr>
              <p14:xfrm>
                <a:off x="2820985" y="4795290"/>
                <a:ext cx="360" cy="360"/>
              </p14:xfrm>
            </p:contentPart>
          </mc:Choice>
          <mc:Fallback xmlns=""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FF03E8CA-C3D4-A5AD-AE99-E0CC56D0C83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84985" y="47592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24394746-F759-3736-46F5-AF08A9F587E9}"/>
                    </a:ext>
                  </a:extLst>
                </p14:cNvPr>
                <p14:cNvContentPartPr/>
                <p14:nvPr/>
              </p14:nvContentPartPr>
              <p14:xfrm>
                <a:off x="2815945" y="4779450"/>
                <a:ext cx="360" cy="360"/>
              </p14:xfrm>
            </p:contentPart>
          </mc:Choice>
          <mc:Fallback xmlns=""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24394746-F759-3736-46F5-AF08A9F587E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79945" y="47438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22FE782C-C868-F412-4F20-0E425F3AF656}"/>
                    </a:ext>
                  </a:extLst>
                </p14:cNvPr>
                <p14:cNvContentPartPr/>
                <p14:nvPr/>
              </p14:nvContentPartPr>
              <p14:xfrm>
                <a:off x="2857345" y="4852530"/>
                <a:ext cx="360" cy="360"/>
              </p14:xfrm>
            </p:contentPart>
          </mc:Choice>
          <mc:Fallback xmlns=""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22FE782C-C868-F412-4F20-0E425F3AF65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21705" y="48168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423C7AD3-670F-EF7B-4C96-2A35326953D5}"/>
                    </a:ext>
                  </a:extLst>
                </p14:cNvPr>
                <p14:cNvContentPartPr/>
                <p14:nvPr/>
              </p14:nvContentPartPr>
              <p14:xfrm>
                <a:off x="2805145" y="4852530"/>
                <a:ext cx="360" cy="360"/>
              </p14:xfrm>
            </p:contentPart>
          </mc:Choice>
          <mc:Fallback xmlns=""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423C7AD3-670F-EF7B-4C96-2A35326953D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69505" y="48168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35D0D34A-C878-2F6A-F678-EC4F2CB62383}"/>
                    </a:ext>
                  </a:extLst>
                </p14:cNvPr>
                <p14:cNvContentPartPr/>
                <p14:nvPr/>
              </p14:nvContentPartPr>
              <p14:xfrm>
                <a:off x="2784265" y="4753530"/>
                <a:ext cx="360" cy="360"/>
              </p14:xfrm>
            </p:contentPart>
          </mc:Choice>
          <mc:Fallback xmlns=""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35D0D34A-C878-2F6A-F678-EC4F2CB6238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48625" y="47178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97F2D864-0AD1-6B70-F380-B88EB16A6934}"/>
                    </a:ext>
                  </a:extLst>
                </p14:cNvPr>
                <p14:cNvContentPartPr/>
                <p14:nvPr/>
              </p14:nvContentPartPr>
              <p14:xfrm>
                <a:off x="2950945" y="4701690"/>
                <a:ext cx="360" cy="360"/>
              </p14:xfrm>
            </p:contentPart>
          </mc:Choice>
          <mc:Fallback xmlns=""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97F2D864-0AD1-6B70-F380-B88EB16A69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14945" y="46660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523A03AF-DDD1-88C6-791A-4E03EF09DE50}"/>
                    </a:ext>
                  </a:extLst>
                </p14:cNvPr>
                <p14:cNvContentPartPr/>
                <p14:nvPr/>
              </p14:nvContentPartPr>
              <p14:xfrm>
                <a:off x="2940145" y="4738410"/>
                <a:ext cx="360" cy="360"/>
              </p14:xfrm>
            </p:contentPart>
          </mc:Choice>
          <mc:Fallback xmlns=""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523A03AF-DDD1-88C6-791A-4E03EF09DE5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04505" y="47024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E31BABEF-F362-34DA-A5CE-55E1B44E48B8}"/>
                    </a:ext>
                  </a:extLst>
                </p14:cNvPr>
                <p14:cNvContentPartPr/>
                <p14:nvPr/>
              </p14:nvContentPartPr>
              <p14:xfrm>
                <a:off x="1921345" y="3583530"/>
                <a:ext cx="2251800" cy="708840"/>
              </p14:xfrm>
            </p:contentPart>
          </mc:Choice>
          <mc:Fallback xmlns=""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E31BABEF-F362-34DA-A5CE-55E1B44E48B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885705" y="3547890"/>
                  <a:ext cx="2323440" cy="7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227BA73B-DE4C-667E-D975-F44F025F9DB1}"/>
                    </a:ext>
                  </a:extLst>
                </p14:cNvPr>
                <p14:cNvContentPartPr/>
                <p14:nvPr/>
              </p14:nvContentPartPr>
              <p14:xfrm>
                <a:off x="2628745" y="4660290"/>
                <a:ext cx="360" cy="360"/>
              </p14:xfrm>
            </p:contentPart>
          </mc:Choice>
          <mc:Fallback xmlns=""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227BA73B-DE4C-667E-D975-F44F025F9D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93105" y="46242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FD5EBCA7-216F-D1A5-BB99-4FFF0A6CAFA7}"/>
                    </a:ext>
                  </a:extLst>
                </p14:cNvPr>
                <p14:cNvContentPartPr/>
                <p14:nvPr/>
              </p14:nvContentPartPr>
              <p14:xfrm>
                <a:off x="2634145" y="4603050"/>
                <a:ext cx="360" cy="360"/>
              </p14:xfrm>
            </p:contentPart>
          </mc:Choice>
          <mc:Fallback xmlns=""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FD5EBCA7-216F-D1A5-BB99-4FFF0A6CAF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98145" y="45674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A08B652C-232E-B251-DE54-5E2ABD7AE177}"/>
                    </a:ext>
                  </a:extLst>
                </p14:cNvPr>
                <p14:cNvContentPartPr/>
                <p14:nvPr/>
              </p14:nvContentPartPr>
              <p14:xfrm>
                <a:off x="3880825" y="4779450"/>
                <a:ext cx="360" cy="360"/>
              </p14:xfrm>
            </p:contentPart>
          </mc:Choice>
          <mc:Fallback xmlns=""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A08B652C-232E-B251-DE54-5E2ABD7AE17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45185" y="47438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53CC3227-FCA2-1115-2368-FB6D5B0CBFFB}"/>
                    </a:ext>
                  </a:extLst>
                </p14:cNvPr>
                <p14:cNvContentPartPr/>
                <p14:nvPr/>
              </p14:nvContentPartPr>
              <p14:xfrm>
                <a:off x="3880825" y="4779450"/>
                <a:ext cx="360" cy="360"/>
              </p14:xfrm>
            </p:contentPart>
          </mc:Choice>
          <mc:Fallback xmlns=""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53CC3227-FCA2-1115-2368-FB6D5B0CBFF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45185" y="47438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691E502A-8686-34FF-4223-C1E49C47D388}"/>
                    </a:ext>
                  </a:extLst>
                </p14:cNvPr>
                <p14:cNvContentPartPr/>
                <p14:nvPr/>
              </p14:nvContentPartPr>
              <p14:xfrm>
                <a:off x="3731785" y="4779450"/>
                <a:ext cx="149400" cy="93960"/>
              </p14:xfrm>
            </p:contentPart>
          </mc:Choice>
          <mc:Fallback xmlns=""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691E502A-8686-34FF-4223-C1E49C47D38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696145" y="4743810"/>
                  <a:ext cx="2210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FC7A5D6F-D2CE-B6FC-890F-6D2C36D6B370}"/>
                    </a:ext>
                  </a:extLst>
                </p14:cNvPr>
                <p14:cNvContentPartPr/>
                <p14:nvPr/>
              </p14:nvContentPartPr>
              <p14:xfrm>
                <a:off x="3776785" y="4795290"/>
                <a:ext cx="360" cy="360"/>
              </p14:xfrm>
            </p:contentPart>
          </mc:Choice>
          <mc:Fallback xmlns=""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FC7A5D6F-D2CE-B6FC-890F-6D2C36D6B37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41145" y="47592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CCF1D098-D1FE-FCCE-41D1-2830563D202F}"/>
                    </a:ext>
                  </a:extLst>
                </p14:cNvPr>
                <p14:cNvContentPartPr/>
                <p14:nvPr/>
              </p14:nvContentPartPr>
              <p14:xfrm>
                <a:off x="3672745" y="4799970"/>
                <a:ext cx="89280" cy="140760"/>
              </p14:xfrm>
            </p:contentPart>
          </mc:Choice>
          <mc:Fallback xmlns=""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CCF1D098-D1FE-FCCE-41D1-2830563D202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36745" y="4764330"/>
                  <a:ext cx="160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BA9F79B1-2BA6-476A-BE14-9509D7B1726F}"/>
                    </a:ext>
                  </a:extLst>
                </p14:cNvPr>
                <p14:cNvContentPartPr/>
                <p14:nvPr/>
              </p14:nvContentPartPr>
              <p14:xfrm>
                <a:off x="3948505" y="4816170"/>
                <a:ext cx="360" cy="360"/>
              </p14:xfrm>
            </p:contentPart>
          </mc:Choice>
          <mc:Fallback xmlns=""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BA9F79B1-2BA6-476A-BE14-9509D7B172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12505" y="47801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7C3B2611-DCF7-30FE-0363-404B234C711A}"/>
                    </a:ext>
                  </a:extLst>
                </p14:cNvPr>
                <p14:cNvContentPartPr/>
                <p14:nvPr/>
              </p14:nvContentPartPr>
              <p14:xfrm>
                <a:off x="3995305" y="4836690"/>
                <a:ext cx="360" cy="360"/>
              </p14:xfrm>
            </p:contentPart>
          </mc:Choice>
          <mc:Fallback xmlns=""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7C3B2611-DCF7-30FE-0363-404B234C711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59305" y="48010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9B06986A-E4DB-C9F6-3015-33271A24BEC5}"/>
                    </a:ext>
                  </a:extLst>
                </p14:cNvPr>
                <p14:cNvContentPartPr/>
                <p14:nvPr/>
              </p14:nvContentPartPr>
              <p14:xfrm>
                <a:off x="3995305" y="4616370"/>
                <a:ext cx="86760" cy="163800"/>
              </p14:xfrm>
            </p:contentPart>
          </mc:Choice>
          <mc:Fallback xmlns=""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9B06986A-E4DB-C9F6-3015-33271A24BEC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959305" y="4580370"/>
                  <a:ext cx="158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67503C5A-7113-DE15-EFB0-5EF58FC57AC1}"/>
                    </a:ext>
                  </a:extLst>
                </p14:cNvPr>
                <p14:cNvContentPartPr/>
                <p14:nvPr/>
              </p14:nvContentPartPr>
              <p14:xfrm>
                <a:off x="4093945" y="4608450"/>
                <a:ext cx="360" cy="360"/>
              </p14:xfrm>
            </p:contentPart>
          </mc:Choice>
          <mc:Fallback xmlns=""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67503C5A-7113-DE15-EFB0-5EF58FC57AC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57945" y="45724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FAB29136-2B89-6908-AEDA-948A437E0AFC}"/>
                    </a:ext>
                  </a:extLst>
                </p14:cNvPr>
                <p14:cNvContentPartPr/>
                <p14:nvPr/>
              </p14:nvContentPartPr>
              <p14:xfrm>
                <a:off x="4052185" y="4571730"/>
                <a:ext cx="360" cy="360"/>
              </p14:xfrm>
            </p:contentPart>
          </mc:Choice>
          <mc:Fallback xmlns=""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FAB29136-2B89-6908-AEDA-948A437E0AF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16185" y="45360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28BEA931-4DC4-CD04-9746-F004DB0D5E68}"/>
                    </a:ext>
                  </a:extLst>
                </p14:cNvPr>
                <p14:cNvContentPartPr/>
                <p14:nvPr/>
              </p14:nvContentPartPr>
              <p14:xfrm>
                <a:off x="4031305" y="4524930"/>
                <a:ext cx="360" cy="360"/>
              </p14:xfrm>
            </p:contentPart>
          </mc:Choice>
          <mc:Fallback xmlns=""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28BEA931-4DC4-CD04-9746-F004DB0D5E6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95665" y="44892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2B7302D6-3E73-49AF-3918-4EDDEE1EA442}"/>
                    </a:ext>
                  </a:extLst>
                </p14:cNvPr>
                <p14:cNvContentPartPr/>
                <p14:nvPr/>
              </p14:nvContentPartPr>
              <p14:xfrm>
                <a:off x="4151185" y="4545810"/>
                <a:ext cx="360" cy="360"/>
              </p14:xfrm>
            </p:contentPart>
          </mc:Choice>
          <mc:Fallback xmlns=""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2B7302D6-3E73-49AF-3918-4EDDEE1EA44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15185" y="45101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03B2B949-6A23-2ABD-1AF4-2592566C6F34}"/>
                    </a:ext>
                  </a:extLst>
                </p14:cNvPr>
                <p14:cNvContentPartPr/>
                <p14:nvPr/>
              </p14:nvContentPartPr>
              <p14:xfrm>
                <a:off x="4114465" y="4545810"/>
                <a:ext cx="360" cy="360"/>
              </p14:xfrm>
            </p:contentPart>
          </mc:Choice>
          <mc:Fallback xmlns=""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03B2B949-6A23-2ABD-1AF4-2592566C6F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78825" y="45101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0F69B40E-B888-2AEE-E643-835A8F8B8298}"/>
                    </a:ext>
                  </a:extLst>
                </p14:cNvPr>
                <p14:cNvContentPartPr/>
                <p14:nvPr/>
              </p14:nvContentPartPr>
              <p14:xfrm>
                <a:off x="4233985" y="4555890"/>
                <a:ext cx="360" cy="360"/>
              </p14:xfrm>
            </p:contentPart>
          </mc:Choice>
          <mc:Fallback xmlns=""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0F69B40E-B888-2AEE-E643-835A8F8B829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97985" y="45202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AB9A3B9A-AC30-F4D5-74D6-60AF42DD1064}"/>
                    </a:ext>
                  </a:extLst>
                </p14:cNvPr>
                <p14:cNvContentPartPr/>
                <p14:nvPr/>
              </p14:nvContentPartPr>
              <p14:xfrm>
                <a:off x="4233985" y="4555890"/>
                <a:ext cx="360" cy="360"/>
              </p14:xfrm>
            </p:contentPart>
          </mc:Choice>
          <mc:Fallback xmlns=""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AB9A3B9A-AC30-F4D5-74D6-60AF42DD106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97985" y="45202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1763A678-E157-18F5-76A0-7207BDE41346}"/>
                    </a:ext>
                  </a:extLst>
                </p14:cNvPr>
                <p14:cNvContentPartPr/>
                <p14:nvPr/>
              </p14:nvContentPartPr>
              <p14:xfrm>
                <a:off x="4233985" y="4555890"/>
                <a:ext cx="360" cy="360"/>
              </p14:xfrm>
            </p:contentPart>
          </mc:Choice>
          <mc:Fallback xmlns=""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1763A678-E157-18F5-76A0-7207BDE4134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97985" y="45202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87A3012C-B159-B452-0F2D-1E2DFE2BDE48}"/>
                    </a:ext>
                  </a:extLst>
                </p14:cNvPr>
                <p14:cNvContentPartPr/>
                <p14:nvPr/>
              </p14:nvContentPartPr>
              <p14:xfrm>
                <a:off x="4233985" y="4472730"/>
                <a:ext cx="157320" cy="83880"/>
              </p14:xfrm>
            </p:contentPart>
          </mc:Choice>
          <mc:Fallback xmlns=""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87A3012C-B159-B452-0F2D-1E2DFE2BDE4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197985" y="4437090"/>
                  <a:ext cx="228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1F5FA29D-26C6-52C1-AFEC-B6E807AD8A53}"/>
                    </a:ext>
                  </a:extLst>
                </p14:cNvPr>
                <p14:cNvContentPartPr/>
                <p14:nvPr/>
              </p14:nvContentPartPr>
              <p14:xfrm>
                <a:off x="4228945" y="4576770"/>
                <a:ext cx="360" cy="360"/>
              </p14:xfrm>
            </p:contentPart>
          </mc:Choice>
          <mc:Fallback xmlns=""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1F5FA29D-26C6-52C1-AFEC-B6E807AD8A5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92945" y="454113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071A5102-712A-E794-E51E-DF6776F75EC7}"/>
                    </a:ext>
                  </a:extLst>
                </p14:cNvPr>
                <p14:cNvContentPartPr/>
                <p14:nvPr/>
              </p14:nvContentPartPr>
              <p14:xfrm>
                <a:off x="4172065" y="4597650"/>
                <a:ext cx="360" cy="360"/>
              </p14:xfrm>
            </p:contentPart>
          </mc:Choice>
          <mc:Fallback xmlns=""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071A5102-712A-E794-E51E-DF6776F75E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36065" y="45620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081DF0A6-0CA2-0D31-5C1C-55FB1BF51BEF}"/>
                    </a:ext>
                  </a:extLst>
                </p14:cNvPr>
                <p14:cNvContentPartPr/>
                <p14:nvPr/>
              </p14:nvContentPartPr>
              <p14:xfrm>
                <a:off x="4098985" y="4644450"/>
                <a:ext cx="360" cy="360"/>
              </p14:xfrm>
            </p:contentPart>
          </mc:Choice>
          <mc:Fallback xmlns=""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081DF0A6-0CA2-0D31-5C1C-55FB1BF51BE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62985" y="46084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39246EC1-7942-15A9-AD74-DDD7AF578AD2}"/>
                    </a:ext>
                  </a:extLst>
                </p14:cNvPr>
                <p14:cNvContentPartPr/>
                <p14:nvPr/>
              </p14:nvContentPartPr>
              <p14:xfrm>
                <a:off x="4104385" y="4691250"/>
                <a:ext cx="360" cy="360"/>
              </p14:xfrm>
            </p:contentPart>
          </mc:Choice>
          <mc:Fallback xmlns=""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39246EC1-7942-15A9-AD74-DDD7AF578A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68385" y="46552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83" name="墨迹 382">
                  <a:extLst>
                    <a:ext uri="{FF2B5EF4-FFF2-40B4-BE49-F238E27FC236}">
                      <a16:creationId xmlns:a16="http://schemas.microsoft.com/office/drawing/2014/main" id="{AFF4149B-20EA-9011-131D-54F6728D5083}"/>
                    </a:ext>
                  </a:extLst>
                </p14:cNvPr>
                <p14:cNvContentPartPr/>
                <p14:nvPr/>
              </p14:nvContentPartPr>
              <p14:xfrm>
                <a:off x="4109425" y="4706730"/>
                <a:ext cx="360" cy="360"/>
              </p14:xfrm>
            </p:contentPart>
          </mc:Choice>
          <mc:Fallback xmlns="">
            <p:pic>
              <p:nvPicPr>
                <p:cNvPr id="383" name="墨迹 382">
                  <a:extLst>
                    <a:ext uri="{FF2B5EF4-FFF2-40B4-BE49-F238E27FC236}">
                      <a16:creationId xmlns:a16="http://schemas.microsoft.com/office/drawing/2014/main" id="{AFF4149B-20EA-9011-131D-54F6728D508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73785" y="46710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84" name="墨迹 383">
                  <a:extLst>
                    <a:ext uri="{FF2B5EF4-FFF2-40B4-BE49-F238E27FC236}">
                      <a16:creationId xmlns:a16="http://schemas.microsoft.com/office/drawing/2014/main" id="{251B4959-0F7C-4A0D-860C-1018DF8B3826}"/>
                    </a:ext>
                  </a:extLst>
                </p14:cNvPr>
                <p14:cNvContentPartPr/>
                <p14:nvPr/>
              </p14:nvContentPartPr>
              <p14:xfrm>
                <a:off x="4052185" y="4753530"/>
                <a:ext cx="360" cy="360"/>
              </p14:xfrm>
            </p:contentPart>
          </mc:Choice>
          <mc:Fallback xmlns="">
            <p:pic>
              <p:nvPicPr>
                <p:cNvPr id="384" name="墨迹 383">
                  <a:extLst>
                    <a:ext uri="{FF2B5EF4-FFF2-40B4-BE49-F238E27FC236}">
                      <a16:creationId xmlns:a16="http://schemas.microsoft.com/office/drawing/2014/main" id="{251B4959-0F7C-4A0D-860C-1018DF8B382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16185" y="47178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D715AA96-A58C-0406-F2A6-C1FB96EF58AD}"/>
                    </a:ext>
                  </a:extLst>
                </p14:cNvPr>
                <p14:cNvContentPartPr/>
                <p14:nvPr/>
              </p14:nvContentPartPr>
              <p14:xfrm>
                <a:off x="4057585" y="4795290"/>
                <a:ext cx="360" cy="360"/>
              </p14:xfrm>
            </p:contentPart>
          </mc:Choice>
          <mc:Fallback xmlns=""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D715AA96-A58C-0406-F2A6-C1FB96EF58A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21945" y="47592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477CE2AE-399F-D6D2-1C29-4089CC78CF0B}"/>
                    </a:ext>
                  </a:extLst>
                </p14:cNvPr>
                <p14:cNvContentPartPr/>
                <p14:nvPr/>
              </p14:nvContentPartPr>
              <p14:xfrm>
                <a:off x="4036705" y="4842090"/>
                <a:ext cx="360" cy="360"/>
              </p14:xfrm>
            </p:contentPart>
          </mc:Choice>
          <mc:Fallback xmlns=""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477CE2AE-399F-D6D2-1C29-4089CC78CF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01065" y="48060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FBAE9610-58CA-B648-DF6E-7F8CE2FE5C0E}"/>
                    </a:ext>
                  </a:extLst>
                </p14:cNvPr>
                <p14:cNvContentPartPr/>
                <p14:nvPr/>
              </p14:nvContentPartPr>
              <p14:xfrm>
                <a:off x="4016185" y="4878450"/>
                <a:ext cx="360" cy="360"/>
              </p14:xfrm>
            </p:contentPart>
          </mc:Choice>
          <mc:Fallback xmlns=""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FBAE9610-58CA-B648-DF6E-7F8CE2FE5C0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80185" y="48428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689B0964-5359-E93C-8344-EE31CCF3E66F}"/>
                    </a:ext>
                  </a:extLst>
                </p14:cNvPr>
                <p14:cNvContentPartPr/>
                <p14:nvPr/>
              </p14:nvContentPartPr>
              <p14:xfrm>
                <a:off x="4068025" y="4758570"/>
                <a:ext cx="360" cy="360"/>
              </p14:xfrm>
            </p:contentPart>
          </mc:Choice>
          <mc:Fallback xmlns=""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689B0964-5359-E93C-8344-EE31CCF3E6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32025" y="472293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98BAAA5E-567D-D734-B2CE-C9F3FD4292AA}"/>
                    </a:ext>
                  </a:extLst>
                </p14:cNvPr>
                <p14:cNvContentPartPr/>
                <p14:nvPr/>
              </p14:nvContentPartPr>
              <p14:xfrm>
                <a:off x="3984505" y="4914450"/>
                <a:ext cx="360" cy="360"/>
              </p14:xfrm>
            </p:contentPart>
          </mc:Choice>
          <mc:Fallback xmlns=""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98BAAA5E-567D-D734-B2CE-C9F3FD4292A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48865" y="48788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A532B2E9-41BA-AAF8-8E01-132BAE44BD5E}"/>
                    </a:ext>
                  </a:extLst>
                </p14:cNvPr>
                <p14:cNvContentPartPr/>
                <p14:nvPr/>
              </p14:nvContentPartPr>
              <p14:xfrm>
                <a:off x="3932665" y="4836690"/>
                <a:ext cx="360" cy="360"/>
              </p14:xfrm>
            </p:contentPart>
          </mc:Choice>
          <mc:Fallback xmlns=""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A532B2E9-41BA-AAF8-8E01-132BAE44BD5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97025" y="48010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98" name="墨迹 397">
                  <a:extLst>
                    <a:ext uri="{FF2B5EF4-FFF2-40B4-BE49-F238E27FC236}">
                      <a16:creationId xmlns:a16="http://schemas.microsoft.com/office/drawing/2014/main" id="{9DDA60CD-A448-B1CE-37A8-0554F53D57FA}"/>
                    </a:ext>
                  </a:extLst>
                </p14:cNvPr>
                <p14:cNvContentPartPr/>
                <p14:nvPr/>
              </p14:nvContentPartPr>
              <p14:xfrm>
                <a:off x="3885865" y="4873050"/>
                <a:ext cx="360" cy="360"/>
              </p14:xfrm>
            </p:contentPart>
          </mc:Choice>
          <mc:Fallback xmlns="">
            <p:pic>
              <p:nvPicPr>
                <p:cNvPr id="398" name="墨迹 397">
                  <a:extLst>
                    <a:ext uri="{FF2B5EF4-FFF2-40B4-BE49-F238E27FC236}">
                      <a16:creationId xmlns:a16="http://schemas.microsoft.com/office/drawing/2014/main" id="{9DDA60CD-A448-B1CE-37A8-0554F53D57F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50225" y="48370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00" name="墨迹 399">
                  <a:extLst>
                    <a:ext uri="{FF2B5EF4-FFF2-40B4-BE49-F238E27FC236}">
                      <a16:creationId xmlns:a16="http://schemas.microsoft.com/office/drawing/2014/main" id="{45A09CB9-5DAF-6499-0C1F-E73C36F5EF41}"/>
                    </a:ext>
                  </a:extLst>
                </p14:cNvPr>
                <p14:cNvContentPartPr/>
                <p14:nvPr/>
              </p14:nvContentPartPr>
              <p14:xfrm>
                <a:off x="3937705" y="4904370"/>
                <a:ext cx="360" cy="360"/>
              </p14:xfrm>
            </p:contentPart>
          </mc:Choice>
          <mc:Fallback xmlns="">
            <p:pic>
              <p:nvPicPr>
                <p:cNvPr id="400" name="墨迹 399">
                  <a:extLst>
                    <a:ext uri="{FF2B5EF4-FFF2-40B4-BE49-F238E27FC236}">
                      <a16:creationId xmlns:a16="http://schemas.microsoft.com/office/drawing/2014/main" id="{45A09CB9-5DAF-6499-0C1F-E73C36F5EF4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02065" y="486873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402" name="墨迹 401">
                  <a:extLst>
                    <a:ext uri="{FF2B5EF4-FFF2-40B4-BE49-F238E27FC236}">
                      <a16:creationId xmlns:a16="http://schemas.microsoft.com/office/drawing/2014/main" id="{BE0A32A9-294B-DD21-AC94-A38002838363}"/>
                    </a:ext>
                  </a:extLst>
                </p14:cNvPr>
                <p14:cNvContentPartPr/>
                <p14:nvPr/>
              </p14:nvContentPartPr>
              <p14:xfrm>
                <a:off x="3943465" y="4951170"/>
                <a:ext cx="360" cy="360"/>
              </p14:xfrm>
            </p:contentPart>
          </mc:Choice>
          <mc:Fallback xmlns="">
            <p:pic>
              <p:nvPicPr>
                <p:cNvPr id="402" name="墨迹 401">
                  <a:extLst>
                    <a:ext uri="{FF2B5EF4-FFF2-40B4-BE49-F238E27FC236}">
                      <a16:creationId xmlns:a16="http://schemas.microsoft.com/office/drawing/2014/main" id="{BE0A32A9-294B-DD21-AC94-A3800283836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07465" y="49151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ED2CEAD6-373B-85BC-D4E7-357017EF4348}"/>
                    </a:ext>
                  </a:extLst>
                </p14:cNvPr>
                <p14:cNvContentPartPr/>
                <p14:nvPr/>
              </p14:nvContentPartPr>
              <p14:xfrm>
                <a:off x="4021225" y="4925250"/>
                <a:ext cx="360" cy="360"/>
              </p14:xfrm>
            </p:contentPart>
          </mc:Choice>
          <mc:Fallback xmlns=""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ED2CEAD6-373B-85BC-D4E7-357017EF434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85225" y="48892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406" name="墨迹 405">
                  <a:extLst>
                    <a:ext uri="{FF2B5EF4-FFF2-40B4-BE49-F238E27FC236}">
                      <a16:creationId xmlns:a16="http://schemas.microsoft.com/office/drawing/2014/main" id="{F5788D57-D828-8D6B-C01F-6AB9C3917B55}"/>
                    </a:ext>
                  </a:extLst>
                </p14:cNvPr>
                <p14:cNvContentPartPr/>
                <p14:nvPr/>
              </p14:nvContentPartPr>
              <p14:xfrm>
                <a:off x="3802705" y="4899330"/>
                <a:ext cx="360" cy="360"/>
              </p14:xfrm>
            </p:contentPart>
          </mc:Choice>
          <mc:Fallback xmlns="">
            <p:pic>
              <p:nvPicPr>
                <p:cNvPr id="406" name="墨迹 405">
                  <a:extLst>
                    <a:ext uri="{FF2B5EF4-FFF2-40B4-BE49-F238E27FC236}">
                      <a16:creationId xmlns:a16="http://schemas.microsoft.com/office/drawing/2014/main" id="{F5788D57-D828-8D6B-C01F-6AB9C3917B5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67065" y="486333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B260178E-45E3-5697-8136-0A8D2D34BCF9}"/>
                    </a:ext>
                  </a:extLst>
                </p14:cNvPr>
                <p14:cNvContentPartPr/>
                <p14:nvPr/>
              </p14:nvContentPartPr>
              <p14:xfrm>
                <a:off x="3755905" y="4935330"/>
                <a:ext cx="360" cy="360"/>
              </p14:xfrm>
            </p:contentPart>
          </mc:Choice>
          <mc:Fallback xmlns=""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B260178E-45E3-5697-8136-0A8D2D34BCF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20265" y="48996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410" name="墨迹 409">
                  <a:extLst>
                    <a:ext uri="{FF2B5EF4-FFF2-40B4-BE49-F238E27FC236}">
                      <a16:creationId xmlns:a16="http://schemas.microsoft.com/office/drawing/2014/main" id="{393539F5-DE85-B7AF-81ED-2FE2BAE6417C}"/>
                    </a:ext>
                  </a:extLst>
                </p14:cNvPr>
                <p14:cNvContentPartPr/>
                <p14:nvPr/>
              </p14:nvContentPartPr>
              <p14:xfrm>
                <a:off x="3781825" y="4972050"/>
                <a:ext cx="360" cy="360"/>
              </p14:xfrm>
            </p:contentPart>
          </mc:Choice>
          <mc:Fallback xmlns="">
            <p:pic>
              <p:nvPicPr>
                <p:cNvPr id="410" name="墨迹 409">
                  <a:extLst>
                    <a:ext uri="{FF2B5EF4-FFF2-40B4-BE49-F238E27FC236}">
                      <a16:creationId xmlns:a16="http://schemas.microsoft.com/office/drawing/2014/main" id="{393539F5-DE85-B7AF-81ED-2FE2BAE6417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46185" y="49360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3EF562DE-5EBA-A919-D28D-031250618CD0}"/>
                    </a:ext>
                  </a:extLst>
                </p14:cNvPr>
                <p14:cNvContentPartPr/>
                <p14:nvPr/>
              </p14:nvContentPartPr>
              <p14:xfrm>
                <a:off x="3704065" y="4972050"/>
                <a:ext cx="360" cy="360"/>
              </p14:xfrm>
            </p:contentPart>
          </mc:Choice>
          <mc:Fallback xmlns=""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3EF562DE-5EBA-A919-D28D-031250618CD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68425" y="49360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14" name="墨迹 413">
                  <a:extLst>
                    <a:ext uri="{FF2B5EF4-FFF2-40B4-BE49-F238E27FC236}">
                      <a16:creationId xmlns:a16="http://schemas.microsoft.com/office/drawing/2014/main" id="{3C9BC951-C804-BFFB-982E-A878A3446DD1}"/>
                    </a:ext>
                  </a:extLst>
                </p14:cNvPr>
                <p14:cNvContentPartPr/>
                <p14:nvPr/>
              </p14:nvContentPartPr>
              <p14:xfrm>
                <a:off x="3641785" y="4972050"/>
                <a:ext cx="360" cy="360"/>
              </p14:xfrm>
            </p:contentPart>
          </mc:Choice>
          <mc:Fallback xmlns="">
            <p:pic>
              <p:nvPicPr>
                <p:cNvPr id="414" name="墨迹 413">
                  <a:extLst>
                    <a:ext uri="{FF2B5EF4-FFF2-40B4-BE49-F238E27FC236}">
                      <a16:creationId xmlns:a16="http://schemas.microsoft.com/office/drawing/2014/main" id="{3C9BC951-C804-BFFB-982E-A878A3446D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05785" y="49360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15" name="墨迹 414">
                  <a:extLst>
                    <a:ext uri="{FF2B5EF4-FFF2-40B4-BE49-F238E27FC236}">
                      <a16:creationId xmlns:a16="http://schemas.microsoft.com/office/drawing/2014/main" id="{FEEBE637-1F4E-6A5D-4F89-C0A1DC620A63}"/>
                    </a:ext>
                  </a:extLst>
                </p14:cNvPr>
                <p14:cNvContentPartPr/>
                <p14:nvPr/>
              </p14:nvContentPartPr>
              <p14:xfrm>
                <a:off x="3657625" y="4878450"/>
                <a:ext cx="360" cy="360"/>
              </p14:xfrm>
            </p:contentPart>
          </mc:Choice>
          <mc:Fallback xmlns="">
            <p:pic>
              <p:nvPicPr>
                <p:cNvPr id="415" name="墨迹 414">
                  <a:extLst>
                    <a:ext uri="{FF2B5EF4-FFF2-40B4-BE49-F238E27FC236}">
                      <a16:creationId xmlns:a16="http://schemas.microsoft.com/office/drawing/2014/main" id="{FEEBE637-1F4E-6A5D-4F89-C0A1DC620A6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21625" y="48428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417" name="墨迹 416">
                  <a:extLst>
                    <a:ext uri="{FF2B5EF4-FFF2-40B4-BE49-F238E27FC236}">
                      <a16:creationId xmlns:a16="http://schemas.microsoft.com/office/drawing/2014/main" id="{DA803E19-1A09-1EEF-AB72-5295DB051F5A}"/>
                    </a:ext>
                  </a:extLst>
                </p14:cNvPr>
                <p14:cNvContentPartPr/>
                <p14:nvPr/>
              </p14:nvContentPartPr>
              <p14:xfrm>
                <a:off x="3538105" y="4873050"/>
                <a:ext cx="360" cy="360"/>
              </p14:xfrm>
            </p:contentPart>
          </mc:Choice>
          <mc:Fallback xmlns="">
            <p:pic>
              <p:nvPicPr>
                <p:cNvPr id="417" name="墨迹 416">
                  <a:extLst>
                    <a:ext uri="{FF2B5EF4-FFF2-40B4-BE49-F238E27FC236}">
                      <a16:creationId xmlns:a16="http://schemas.microsoft.com/office/drawing/2014/main" id="{DA803E19-1A09-1EEF-AB72-5295DB051F5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02105" y="48370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18" name="墨迹 417">
                  <a:extLst>
                    <a:ext uri="{FF2B5EF4-FFF2-40B4-BE49-F238E27FC236}">
                      <a16:creationId xmlns:a16="http://schemas.microsoft.com/office/drawing/2014/main" id="{2AA89A4E-27BD-95F6-40D7-D611719D306A}"/>
                    </a:ext>
                  </a:extLst>
                </p14:cNvPr>
                <p14:cNvContentPartPr/>
                <p14:nvPr/>
              </p14:nvContentPartPr>
              <p14:xfrm>
                <a:off x="3387265" y="4920210"/>
                <a:ext cx="360" cy="360"/>
              </p14:xfrm>
            </p:contentPart>
          </mc:Choice>
          <mc:Fallback xmlns="">
            <p:pic>
              <p:nvPicPr>
                <p:cNvPr id="418" name="墨迹 417">
                  <a:extLst>
                    <a:ext uri="{FF2B5EF4-FFF2-40B4-BE49-F238E27FC236}">
                      <a16:creationId xmlns:a16="http://schemas.microsoft.com/office/drawing/2014/main" id="{2AA89A4E-27BD-95F6-40D7-D611719D306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51265" y="48842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420" name="墨迹 419">
                  <a:extLst>
                    <a:ext uri="{FF2B5EF4-FFF2-40B4-BE49-F238E27FC236}">
                      <a16:creationId xmlns:a16="http://schemas.microsoft.com/office/drawing/2014/main" id="{07C5AC43-82AA-2509-0B94-4AD2B1E01B5C}"/>
                    </a:ext>
                  </a:extLst>
                </p14:cNvPr>
                <p14:cNvContentPartPr/>
                <p14:nvPr/>
              </p14:nvContentPartPr>
              <p14:xfrm>
                <a:off x="4047145" y="4514850"/>
                <a:ext cx="360" cy="360"/>
              </p14:xfrm>
            </p:contentPart>
          </mc:Choice>
          <mc:Fallback xmlns="">
            <p:pic>
              <p:nvPicPr>
                <p:cNvPr id="420" name="墨迹 419">
                  <a:extLst>
                    <a:ext uri="{FF2B5EF4-FFF2-40B4-BE49-F238E27FC236}">
                      <a16:creationId xmlns:a16="http://schemas.microsoft.com/office/drawing/2014/main" id="{07C5AC43-82AA-2509-0B94-4AD2B1E01B5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11145" y="44788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22" name="墨迹 421">
                  <a:extLst>
                    <a:ext uri="{FF2B5EF4-FFF2-40B4-BE49-F238E27FC236}">
                      <a16:creationId xmlns:a16="http://schemas.microsoft.com/office/drawing/2014/main" id="{44300EDD-203E-A575-3525-405F82693EE1}"/>
                    </a:ext>
                  </a:extLst>
                </p14:cNvPr>
                <p14:cNvContentPartPr/>
                <p14:nvPr/>
              </p14:nvContentPartPr>
              <p14:xfrm>
                <a:off x="4172065" y="4514850"/>
                <a:ext cx="360" cy="360"/>
              </p14:xfrm>
            </p:contentPart>
          </mc:Choice>
          <mc:Fallback xmlns="">
            <p:pic>
              <p:nvPicPr>
                <p:cNvPr id="422" name="墨迹 421">
                  <a:extLst>
                    <a:ext uri="{FF2B5EF4-FFF2-40B4-BE49-F238E27FC236}">
                      <a16:creationId xmlns:a16="http://schemas.microsoft.com/office/drawing/2014/main" id="{44300EDD-203E-A575-3525-405F82693EE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36065" y="44788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424" name="墨迹 423">
                  <a:extLst>
                    <a:ext uri="{FF2B5EF4-FFF2-40B4-BE49-F238E27FC236}">
                      <a16:creationId xmlns:a16="http://schemas.microsoft.com/office/drawing/2014/main" id="{87054D61-AB1E-4C9A-9F79-F0AEFADDAA33}"/>
                    </a:ext>
                  </a:extLst>
                </p14:cNvPr>
                <p14:cNvContentPartPr/>
                <p14:nvPr/>
              </p14:nvContentPartPr>
              <p14:xfrm>
                <a:off x="4379785" y="4592610"/>
                <a:ext cx="360" cy="360"/>
              </p14:xfrm>
            </p:contentPart>
          </mc:Choice>
          <mc:Fallback xmlns="">
            <p:pic>
              <p:nvPicPr>
                <p:cNvPr id="424" name="墨迹 423">
                  <a:extLst>
                    <a:ext uri="{FF2B5EF4-FFF2-40B4-BE49-F238E27FC236}">
                      <a16:creationId xmlns:a16="http://schemas.microsoft.com/office/drawing/2014/main" id="{87054D61-AB1E-4C9A-9F79-F0AEFADDAA3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43785" y="45566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26" name="墨迹 425">
                  <a:extLst>
                    <a:ext uri="{FF2B5EF4-FFF2-40B4-BE49-F238E27FC236}">
                      <a16:creationId xmlns:a16="http://schemas.microsoft.com/office/drawing/2014/main" id="{66A458F9-0646-AE90-E7AC-4E14D9433B83}"/>
                    </a:ext>
                  </a:extLst>
                </p14:cNvPr>
                <p14:cNvContentPartPr/>
                <p14:nvPr/>
              </p14:nvContentPartPr>
              <p14:xfrm>
                <a:off x="4431625" y="4545810"/>
                <a:ext cx="360" cy="360"/>
              </p14:xfrm>
            </p:contentPart>
          </mc:Choice>
          <mc:Fallback xmlns="">
            <p:pic>
              <p:nvPicPr>
                <p:cNvPr id="426" name="墨迹 425">
                  <a:extLst>
                    <a:ext uri="{FF2B5EF4-FFF2-40B4-BE49-F238E27FC236}">
                      <a16:creationId xmlns:a16="http://schemas.microsoft.com/office/drawing/2014/main" id="{66A458F9-0646-AE90-E7AC-4E14D9433B8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95625" y="45101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427" name="墨迹 426">
                  <a:extLst>
                    <a:ext uri="{FF2B5EF4-FFF2-40B4-BE49-F238E27FC236}">
                      <a16:creationId xmlns:a16="http://schemas.microsoft.com/office/drawing/2014/main" id="{498A746E-75C4-0B77-4441-5FB144F82A59}"/>
                    </a:ext>
                  </a:extLst>
                </p14:cNvPr>
                <p14:cNvContentPartPr/>
                <p14:nvPr/>
              </p14:nvContentPartPr>
              <p14:xfrm>
                <a:off x="4462585" y="4478130"/>
                <a:ext cx="360" cy="360"/>
              </p14:xfrm>
            </p:contentPart>
          </mc:Choice>
          <mc:Fallback xmlns="">
            <p:pic>
              <p:nvPicPr>
                <p:cNvPr id="427" name="墨迹 426">
                  <a:extLst>
                    <a:ext uri="{FF2B5EF4-FFF2-40B4-BE49-F238E27FC236}">
                      <a16:creationId xmlns:a16="http://schemas.microsoft.com/office/drawing/2014/main" id="{498A746E-75C4-0B77-4441-5FB144F82A5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26585" y="44424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29" name="墨迹 428">
                  <a:extLst>
                    <a:ext uri="{FF2B5EF4-FFF2-40B4-BE49-F238E27FC236}">
                      <a16:creationId xmlns:a16="http://schemas.microsoft.com/office/drawing/2014/main" id="{BB387FB0-1AFA-E4B2-7731-68A83A443D51}"/>
                    </a:ext>
                  </a:extLst>
                </p14:cNvPr>
                <p14:cNvContentPartPr/>
                <p14:nvPr/>
              </p14:nvContentPartPr>
              <p14:xfrm>
                <a:off x="4462585" y="4478130"/>
                <a:ext cx="360" cy="360"/>
              </p14:xfrm>
            </p:contentPart>
          </mc:Choice>
          <mc:Fallback xmlns="">
            <p:pic>
              <p:nvPicPr>
                <p:cNvPr id="429" name="墨迹 428">
                  <a:extLst>
                    <a:ext uri="{FF2B5EF4-FFF2-40B4-BE49-F238E27FC236}">
                      <a16:creationId xmlns:a16="http://schemas.microsoft.com/office/drawing/2014/main" id="{BB387FB0-1AFA-E4B2-7731-68A83A443D5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26585" y="44424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430" name="墨迹 429">
                  <a:extLst>
                    <a:ext uri="{FF2B5EF4-FFF2-40B4-BE49-F238E27FC236}">
                      <a16:creationId xmlns:a16="http://schemas.microsoft.com/office/drawing/2014/main" id="{2D185F74-FD08-888E-45D3-8DEED83D95D3}"/>
                    </a:ext>
                  </a:extLst>
                </p14:cNvPr>
                <p14:cNvContentPartPr/>
                <p14:nvPr/>
              </p14:nvContentPartPr>
              <p14:xfrm>
                <a:off x="4343065" y="4644450"/>
                <a:ext cx="360" cy="360"/>
              </p14:xfrm>
            </p:contentPart>
          </mc:Choice>
          <mc:Fallback xmlns="">
            <p:pic>
              <p:nvPicPr>
                <p:cNvPr id="430" name="墨迹 429">
                  <a:extLst>
                    <a:ext uri="{FF2B5EF4-FFF2-40B4-BE49-F238E27FC236}">
                      <a16:creationId xmlns:a16="http://schemas.microsoft.com/office/drawing/2014/main" id="{2D185F74-FD08-888E-45D3-8DEED83D95D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07425" y="46084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31" name="墨迹 430">
                  <a:extLst>
                    <a:ext uri="{FF2B5EF4-FFF2-40B4-BE49-F238E27FC236}">
                      <a16:creationId xmlns:a16="http://schemas.microsoft.com/office/drawing/2014/main" id="{1BC3405D-098B-8B43-B48C-865ABDE8ACED}"/>
                    </a:ext>
                  </a:extLst>
                </p14:cNvPr>
                <p14:cNvContentPartPr/>
                <p14:nvPr/>
              </p14:nvContentPartPr>
              <p14:xfrm>
                <a:off x="4265305" y="4592610"/>
                <a:ext cx="360" cy="360"/>
              </p14:xfrm>
            </p:contentPart>
          </mc:Choice>
          <mc:Fallback xmlns="">
            <p:pic>
              <p:nvPicPr>
                <p:cNvPr id="431" name="墨迹 430">
                  <a:extLst>
                    <a:ext uri="{FF2B5EF4-FFF2-40B4-BE49-F238E27FC236}">
                      <a16:creationId xmlns:a16="http://schemas.microsoft.com/office/drawing/2014/main" id="{1BC3405D-098B-8B43-B48C-865ABDE8AC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29665" y="45566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433" name="墨迹 432">
                  <a:extLst>
                    <a:ext uri="{FF2B5EF4-FFF2-40B4-BE49-F238E27FC236}">
                      <a16:creationId xmlns:a16="http://schemas.microsoft.com/office/drawing/2014/main" id="{930C469C-374A-C275-6DD5-AA836C53C24A}"/>
                    </a:ext>
                  </a:extLst>
                </p14:cNvPr>
                <p14:cNvContentPartPr/>
                <p14:nvPr/>
              </p14:nvContentPartPr>
              <p14:xfrm>
                <a:off x="4410745" y="4618530"/>
                <a:ext cx="360" cy="360"/>
              </p14:xfrm>
            </p:contentPart>
          </mc:Choice>
          <mc:Fallback xmlns="">
            <p:pic>
              <p:nvPicPr>
                <p:cNvPr id="433" name="墨迹 432">
                  <a:extLst>
                    <a:ext uri="{FF2B5EF4-FFF2-40B4-BE49-F238E27FC236}">
                      <a16:creationId xmlns:a16="http://schemas.microsoft.com/office/drawing/2014/main" id="{930C469C-374A-C275-6DD5-AA836C53C24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74745" y="458253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E1C47326-A0B5-789F-7C7A-1548331BE56C}"/>
                    </a:ext>
                  </a:extLst>
                </p14:cNvPr>
                <p14:cNvContentPartPr/>
                <p14:nvPr/>
              </p14:nvContentPartPr>
              <p14:xfrm>
                <a:off x="3885865" y="4119570"/>
                <a:ext cx="360" cy="360"/>
              </p14:xfrm>
            </p:contentPart>
          </mc:Choice>
          <mc:Fallback xmlns=""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E1C47326-A0B5-789F-7C7A-1548331BE56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50225" y="408393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AFC882FE-0B81-7710-DD22-CD4912D49130}"/>
                    </a:ext>
                  </a:extLst>
                </p14:cNvPr>
                <p14:cNvContentPartPr/>
                <p14:nvPr/>
              </p14:nvContentPartPr>
              <p14:xfrm>
                <a:off x="3901705" y="4109490"/>
                <a:ext cx="360" cy="360"/>
              </p14:xfrm>
            </p:contentPart>
          </mc:Choice>
          <mc:Fallback xmlns=""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AFC882FE-0B81-7710-DD22-CD4912D4913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66065" y="40738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E709BB8-C19F-9103-122B-5C6C47103D91}"/>
                    </a:ext>
                  </a:extLst>
                </p14:cNvPr>
                <p14:cNvContentPartPr/>
                <p14:nvPr/>
              </p14:nvContentPartPr>
              <p14:xfrm>
                <a:off x="3787585" y="3693690"/>
                <a:ext cx="360" cy="3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E709BB8-C19F-9103-122B-5C6C47103D9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783265" y="36893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B41A210-C0C0-DCA3-1FC1-5207A19B9E44}"/>
                    </a:ext>
                  </a:extLst>
                </p14:cNvPr>
                <p14:cNvContentPartPr/>
                <p14:nvPr/>
              </p14:nvContentPartPr>
              <p14:xfrm>
                <a:off x="3818545" y="3693690"/>
                <a:ext cx="360" cy="3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B41A210-C0C0-DCA3-1FC1-5207A19B9E4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814225" y="36893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F24489CB-D3FD-5C7E-1926-862F2D201CF6}"/>
                    </a:ext>
                  </a:extLst>
                </p14:cNvPr>
                <p14:cNvContentPartPr/>
                <p14:nvPr/>
              </p14:nvContentPartPr>
              <p14:xfrm>
                <a:off x="3808105" y="3699090"/>
                <a:ext cx="360" cy="36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F24489CB-D3FD-5C7E-1926-862F2D201CF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803785" y="369477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94" name="墨迹 393">
                  <a:extLst>
                    <a:ext uri="{FF2B5EF4-FFF2-40B4-BE49-F238E27FC236}">
                      <a16:creationId xmlns:a16="http://schemas.microsoft.com/office/drawing/2014/main" id="{9378E496-B662-2BAE-4618-ED59797B3284}"/>
                    </a:ext>
                  </a:extLst>
                </p14:cNvPr>
                <p14:cNvContentPartPr/>
                <p14:nvPr/>
              </p14:nvContentPartPr>
              <p14:xfrm>
                <a:off x="3963625" y="3974490"/>
                <a:ext cx="360" cy="360"/>
              </p14:xfrm>
            </p:contentPart>
          </mc:Choice>
          <mc:Fallback xmlns="">
            <p:pic>
              <p:nvPicPr>
                <p:cNvPr id="394" name="墨迹 393">
                  <a:extLst>
                    <a:ext uri="{FF2B5EF4-FFF2-40B4-BE49-F238E27FC236}">
                      <a16:creationId xmlns:a16="http://schemas.microsoft.com/office/drawing/2014/main" id="{9378E496-B662-2BAE-4618-ED59797B328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27985" y="39384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730C6232-8EE8-0817-B081-63D6C69455AC}"/>
                    </a:ext>
                  </a:extLst>
                </p14:cNvPr>
                <p14:cNvContentPartPr/>
                <p14:nvPr/>
              </p14:nvContentPartPr>
              <p14:xfrm>
                <a:off x="3969385" y="4057650"/>
                <a:ext cx="360" cy="360"/>
              </p14:xfrm>
            </p:contentPart>
          </mc:Choice>
          <mc:Fallback xmlns=""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730C6232-8EE8-0817-B081-63D6C69455A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33385" y="402201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FA08562D-32CD-1153-F2BF-A25640BE07D5}"/>
                    </a:ext>
                  </a:extLst>
                </p14:cNvPr>
                <p14:cNvContentPartPr/>
                <p14:nvPr/>
              </p14:nvContentPartPr>
              <p14:xfrm>
                <a:off x="4005025" y="3610890"/>
                <a:ext cx="174240" cy="17928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FA08562D-32CD-1153-F2BF-A25640BE07D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987385" y="3592890"/>
                  <a:ext cx="209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DDB6B4CD-F33B-C368-127E-AEE4204D88C4}"/>
                    </a:ext>
                  </a:extLst>
                </p14:cNvPr>
                <p14:cNvContentPartPr/>
                <p14:nvPr/>
              </p14:nvContentPartPr>
              <p14:xfrm>
                <a:off x="4166305" y="3797730"/>
                <a:ext cx="32040" cy="7812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DDB6B4CD-F33B-C368-127E-AEE4204D88C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148665" y="3779730"/>
                  <a:ext cx="67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4F1B208E-5E5C-8CEB-D3BB-B448749B5F0B}"/>
                    </a:ext>
                  </a:extLst>
                </p14:cNvPr>
                <p14:cNvContentPartPr/>
                <p14:nvPr/>
              </p14:nvContentPartPr>
              <p14:xfrm>
                <a:off x="4172065" y="3880890"/>
                <a:ext cx="360" cy="36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4F1B208E-5E5C-8CEB-D3BB-B448749B5F0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54065" y="38632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F801E381-E079-F0CF-9F56-91D5F2FC65BF}"/>
                    </a:ext>
                  </a:extLst>
                </p14:cNvPr>
                <p14:cNvContentPartPr/>
                <p14:nvPr/>
              </p14:nvContentPartPr>
              <p14:xfrm>
                <a:off x="4275025" y="3724290"/>
                <a:ext cx="89640" cy="8460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F801E381-E079-F0CF-9F56-91D5F2FC65B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268905" y="3718170"/>
                  <a:ext cx="101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86D00E4F-3CF1-7A29-B32C-FDDB5E60DDBE}"/>
                    </a:ext>
                  </a:extLst>
                </p14:cNvPr>
                <p14:cNvContentPartPr/>
                <p14:nvPr/>
              </p14:nvContentPartPr>
              <p14:xfrm>
                <a:off x="4280785" y="3792690"/>
                <a:ext cx="360" cy="36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86D00E4F-3CF1-7A29-B32C-FDDB5E60DDB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274665" y="378657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D74C5DC5-103C-A067-A585-896232959ABC}"/>
                    </a:ext>
                  </a:extLst>
                </p14:cNvPr>
                <p14:cNvContentPartPr/>
                <p14:nvPr/>
              </p14:nvContentPartPr>
              <p14:xfrm>
                <a:off x="4005385" y="3922650"/>
                <a:ext cx="360" cy="360"/>
              </p14:xfrm>
            </p:contentPart>
          </mc:Choice>
          <mc:Fallback xmlns=""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D74C5DC5-103C-A067-A585-896232959AB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69745" y="38866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CE1306D1-E89C-BA26-B252-F884D4490A57}"/>
                    </a:ext>
                  </a:extLst>
                </p14:cNvPr>
                <p14:cNvContentPartPr/>
                <p14:nvPr/>
              </p14:nvContentPartPr>
              <p14:xfrm>
                <a:off x="4005385" y="3916890"/>
                <a:ext cx="360" cy="360"/>
              </p14:xfrm>
            </p:contentPart>
          </mc:Choice>
          <mc:Fallback xmlns=""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CE1306D1-E89C-BA26-B252-F884D4490A5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69745" y="38812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358CDB40-2A63-3578-7949-4CCA73E8013F}"/>
                    </a:ext>
                  </a:extLst>
                </p14:cNvPr>
                <p14:cNvContentPartPr/>
                <p14:nvPr/>
              </p14:nvContentPartPr>
              <p14:xfrm>
                <a:off x="4005385" y="3916890"/>
                <a:ext cx="360" cy="360"/>
              </p14:xfrm>
            </p:contentPart>
          </mc:Choice>
          <mc:Fallback xmlns=""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358CDB40-2A63-3578-7949-4CCA73E8013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69745" y="38812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3D9CFC5B-6545-5319-AF9F-24A1555EF6D2}"/>
                    </a:ext>
                  </a:extLst>
                </p14:cNvPr>
                <p14:cNvContentPartPr/>
                <p14:nvPr/>
              </p14:nvContentPartPr>
              <p14:xfrm>
                <a:off x="4005385" y="3916890"/>
                <a:ext cx="360" cy="360"/>
              </p14:xfrm>
            </p:contentPart>
          </mc:Choice>
          <mc:Fallback xmlns=""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3D9CFC5B-6545-5319-AF9F-24A1555EF6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69745" y="38812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37" name="墨迹 436">
                  <a:extLst>
                    <a:ext uri="{FF2B5EF4-FFF2-40B4-BE49-F238E27FC236}">
                      <a16:creationId xmlns:a16="http://schemas.microsoft.com/office/drawing/2014/main" id="{F792202F-3231-D178-8179-E81CFC694B31}"/>
                    </a:ext>
                  </a:extLst>
                </p14:cNvPr>
                <p14:cNvContentPartPr/>
                <p14:nvPr/>
              </p14:nvContentPartPr>
              <p14:xfrm>
                <a:off x="4068025" y="3937770"/>
                <a:ext cx="360" cy="360"/>
              </p14:xfrm>
            </p:contentPart>
          </mc:Choice>
          <mc:Fallback xmlns="">
            <p:pic>
              <p:nvPicPr>
                <p:cNvPr id="437" name="墨迹 436">
                  <a:extLst>
                    <a:ext uri="{FF2B5EF4-FFF2-40B4-BE49-F238E27FC236}">
                      <a16:creationId xmlns:a16="http://schemas.microsoft.com/office/drawing/2014/main" id="{F792202F-3231-D178-8179-E81CFC694B3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32025" y="390213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39" name="墨迹 438">
                  <a:extLst>
                    <a:ext uri="{FF2B5EF4-FFF2-40B4-BE49-F238E27FC236}">
                      <a16:creationId xmlns:a16="http://schemas.microsoft.com/office/drawing/2014/main" id="{EB303195-33ED-C9FF-D7F6-56FB39FCDC9A}"/>
                    </a:ext>
                  </a:extLst>
                </p14:cNvPr>
                <p14:cNvContentPartPr/>
                <p14:nvPr/>
              </p14:nvContentPartPr>
              <p14:xfrm>
                <a:off x="4166305" y="4005450"/>
                <a:ext cx="360" cy="360"/>
              </p14:xfrm>
            </p:contentPart>
          </mc:Choice>
          <mc:Fallback xmlns="">
            <p:pic>
              <p:nvPicPr>
                <p:cNvPr id="439" name="墨迹 438">
                  <a:extLst>
                    <a:ext uri="{FF2B5EF4-FFF2-40B4-BE49-F238E27FC236}">
                      <a16:creationId xmlns:a16="http://schemas.microsoft.com/office/drawing/2014/main" id="{EB303195-33ED-C9FF-D7F6-56FB39FCDC9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30665" y="39694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41" name="墨迹 440">
                  <a:extLst>
                    <a:ext uri="{FF2B5EF4-FFF2-40B4-BE49-F238E27FC236}">
                      <a16:creationId xmlns:a16="http://schemas.microsoft.com/office/drawing/2014/main" id="{DBDC3624-A341-5668-EBDE-233874E15196}"/>
                    </a:ext>
                  </a:extLst>
                </p14:cNvPr>
                <p14:cNvContentPartPr/>
                <p14:nvPr/>
              </p14:nvContentPartPr>
              <p14:xfrm>
                <a:off x="3979105" y="3885210"/>
                <a:ext cx="483120" cy="438840"/>
              </p14:xfrm>
            </p:contentPart>
          </mc:Choice>
          <mc:Fallback xmlns="">
            <p:pic>
              <p:nvPicPr>
                <p:cNvPr id="441" name="墨迹 440">
                  <a:extLst>
                    <a:ext uri="{FF2B5EF4-FFF2-40B4-BE49-F238E27FC236}">
                      <a16:creationId xmlns:a16="http://schemas.microsoft.com/office/drawing/2014/main" id="{DBDC3624-A341-5668-EBDE-233874E151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943105" y="3849210"/>
                  <a:ext cx="5547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43" name="墨迹 442">
                  <a:extLst>
                    <a:ext uri="{FF2B5EF4-FFF2-40B4-BE49-F238E27FC236}">
                      <a16:creationId xmlns:a16="http://schemas.microsoft.com/office/drawing/2014/main" id="{F3648F24-A98E-EB6B-EB8B-2416DF264AC5}"/>
                    </a:ext>
                  </a:extLst>
                </p14:cNvPr>
                <p14:cNvContentPartPr/>
                <p14:nvPr/>
              </p14:nvContentPartPr>
              <p14:xfrm>
                <a:off x="4457545" y="4436730"/>
                <a:ext cx="360" cy="360"/>
              </p14:xfrm>
            </p:contentPart>
          </mc:Choice>
          <mc:Fallback xmlns="">
            <p:pic>
              <p:nvPicPr>
                <p:cNvPr id="443" name="墨迹 442">
                  <a:extLst>
                    <a:ext uri="{FF2B5EF4-FFF2-40B4-BE49-F238E27FC236}">
                      <a16:creationId xmlns:a16="http://schemas.microsoft.com/office/drawing/2014/main" id="{F3648F24-A98E-EB6B-EB8B-2416DF264A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21545" y="440073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45" name="墨迹 444">
                  <a:extLst>
                    <a:ext uri="{FF2B5EF4-FFF2-40B4-BE49-F238E27FC236}">
                      <a16:creationId xmlns:a16="http://schemas.microsoft.com/office/drawing/2014/main" id="{C43B45C6-EC87-9DF2-5A80-BA3FF9CB2017}"/>
                    </a:ext>
                  </a:extLst>
                </p14:cNvPr>
                <p14:cNvContentPartPr/>
                <p14:nvPr/>
              </p14:nvContentPartPr>
              <p14:xfrm>
                <a:off x="4447105" y="4587570"/>
                <a:ext cx="360" cy="360"/>
              </p14:xfrm>
            </p:contentPart>
          </mc:Choice>
          <mc:Fallback xmlns="">
            <p:pic>
              <p:nvPicPr>
                <p:cNvPr id="445" name="墨迹 444">
                  <a:extLst>
                    <a:ext uri="{FF2B5EF4-FFF2-40B4-BE49-F238E27FC236}">
                      <a16:creationId xmlns:a16="http://schemas.microsoft.com/office/drawing/2014/main" id="{C43B45C6-EC87-9DF2-5A80-BA3FF9CB201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11465" y="45515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447" name="墨迹 446">
                  <a:extLst>
                    <a:ext uri="{FF2B5EF4-FFF2-40B4-BE49-F238E27FC236}">
                      <a16:creationId xmlns:a16="http://schemas.microsoft.com/office/drawing/2014/main" id="{B1A27417-5869-304B-0749-CF5261ACADF2}"/>
                    </a:ext>
                  </a:extLst>
                </p14:cNvPr>
                <p14:cNvContentPartPr/>
                <p14:nvPr/>
              </p14:nvContentPartPr>
              <p14:xfrm>
                <a:off x="4410745" y="4670730"/>
                <a:ext cx="360" cy="360"/>
              </p14:xfrm>
            </p:contentPart>
          </mc:Choice>
          <mc:Fallback xmlns="">
            <p:pic>
              <p:nvPicPr>
                <p:cNvPr id="447" name="墨迹 446">
                  <a:extLst>
                    <a:ext uri="{FF2B5EF4-FFF2-40B4-BE49-F238E27FC236}">
                      <a16:creationId xmlns:a16="http://schemas.microsoft.com/office/drawing/2014/main" id="{B1A27417-5869-304B-0749-CF5261ACADF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74745" y="463473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49" name="墨迹 448">
                  <a:extLst>
                    <a:ext uri="{FF2B5EF4-FFF2-40B4-BE49-F238E27FC236}">
                      <a16:creationId xmlns:a16="http://schemas.microsoft.com/office/drawing/2014/main" id="{C47816AE-6F3E-FEB6-28B1-2CF3FC045A83}"/>
                    </a:ext>
                  </a:extLst>
                </p14:cNvPr>
                <p14:cNvContentPartPr/>
                <p14:nvPr/>
              </p14:nvContentPartPr>
              <p14:xfrm>
                <a:off x="4368985" y="4680810"/>
                <a:ext cx="360" cy="360"/>
              </p14:xfrm>
            </p:contentPart>
          </mc:Choice>
          <mc:Fallback xmlns="">
            <p:pic>
              <p:nvPicPr>
                <p:cNvPr id="449" name="墨迹 448">
                  <a:extLst>
                    <a:ext uri="{FF2B5EF4-FFF2-40B4-BE49-F238E27FC236}">
                      <a16:creationId xmlns:a16="http://schemas.microsoft.com/office/drawing/2014/main" id="{C47816AE-6F3E-FEB6-28B1-2CF3FC045A8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33345" y="46451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451" name="墨迹 450">
                  <a:extLst>
                    <a:ext uri="{FF2B5EF4-FFF2-40B4-BE49-F238E27FC236}">
                      <a16:creationId xmlns:a16="http://schemas.microsoft.com/office/drawing/2014/main" id="{7C801FBC-1712-2EA8-1F5F-7831E4D0D5C0}"/>
                    </a:ext>
                  </a:extLst>
                </p14:cNvPr>
                <p14:cNvContentPartPr/>
                <p14:nvPr/>
              </p14:nvContentPartPr>
              <p14:xfrm>
                <a:off x="4307065" y="4447170"/>
                <a:ext cx="360" cy="360"/>
              </p14:xfrm>
            </p:contentPart>
          </mc:Choice>
          <mc:Fallback xmlns="">
            <p:pic>
              <p:nvPicPr>
                <p:cNvPr id="451" name="墨迹 450">
                  <a:extLst>
                    <a:ext uri="{FF2B5EF4-FFF2-40B4-BE49-F238E27FC236}">
                      <a16:creationId xmlns:a16="http://schemas.microsoft.com/office/drawing/2014/main" id="{7C801FBC-1712-2EA8-1F5F-7831E4D0D5C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71065" y="441153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52" name="墨迹 451">
                  <a:extLst>
                    <a:ext uri="{FF2B5EF4-FFF2-40B4-BE49-F238E27FC236}">
                      <a16:creationId xmlns:a16="http://schemas.microsoft.com/office/drawing/2014/main" id="{DA4F1A1C-0B35-8983-B8F3-5D6F7D197C51}"/>
                    </a:ext>
                  </a:extLst>
                </p14:cNvPr>
                <p14:cNvContentPartPr/>
                <p14:nvPr/>
              </p14:nvContentPartPr>
              <p14:xfrm>
                <a:off x="4317145" y="4436730"/>
                <a:ext cx="360" cy="360"/>
              </p14:xfrm>
            </p:contentPart>
          </mc:Choice>
          <mc:Fallback xmlns="">
            <p:pic>
              <p:nvPicPr>
                <p:cNvPr id="452" name="墨迹 451">
                  <a:extLst>
                    <a:ext uri="{FF2B5EF4-FFF2-40B4-BE49-F238E27FC236}">
                      <a16:creationId xmlns:a16="http://schemas.microsoft.com/office/drawing/2014/main" id="{DA4F1A1C-0B35-8983-B8F3-5D6F7D197C5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81505" y="440073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454" name="墨迹 453">
                  <a:extLst>
                    <a:ext uri="{FF2B5EF4-FFF2-40B4-BE49-F238E27FC236}">
                      <a16:creationId xmlns:a16="http://schemas.microsoft.com/office/drawing/2014/main" id="{30B17F12-4C7A-D174-3E22-EF95EC90FF41}"/>
                    </a:ext>
                  </a:extLst>
                </p14:cNvPr>
                <p14:cNvContentPartPr/>
                <p14:nvPr/>
              </p14:nvContentPartPr>
              <p14:xfrm>
                <a:off x="4317145" y="4431690"/>
                <a:ext cx="360" cy="360"/>
              </p14:xfrm>
            </p:contentPart>
          </mc:Choice>
          <mc:Fallback xmlns="">
            <p:pic>
              <p:nvPicPr>
                <p:cNvPr id="454" name="墨迹 453">
                  <a:extLst>
                    <a:ext uri="{FF2B5EF4-FFF2-40B4-BE49-F238E27FC236}">
                      <a16:creationId xmlns:a16="http://schemas.microsoft.com/office/drawing/2014/main" id="{30B17F12-4C7A-D174-3E22-EF95EC90FF4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81505" y="43956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455" name="墨迹 454">
                  <a:extLst>
                    <a:ext uri="{FF2B5EF4-FFF2-40B4-BE49-F238E27FC236}">
                      <a16:creationId xmlns:a16="http://schemas.microsoft.com/office/drawing/2014/main" id="{2A4062B3-4808-1E05-B1B3-7B69E7968A2A}"/>
                    </a:ext>
                  </a:extLst>
                </p14:cNvPr>
                <p14:cNvContentPartPr/>
                <p14:nvPr/>
              </p14:nvContentPartPr>
              <p14:xfrm>
                <a:off x="4348105" y="4384890"/>
                <a:ext cx="360" cy="360"/>
              </p14:xfrm>
            </p:contentPart>
          </mc:Choice>
          <mc:Fallback xmlns="">
            <p:pic>
              <p:nvPicPr>
                <p:cNvPr id="455" name="墨迹 454">
                  <a:extLst>
                    <a:ext uri="{FF2B5EF4-FFF2-40B4-BE49-F238E27FC236}">
                      <a16:creationId xmlns:a16="http://schemas.microsoft.com/office/drawing/2014/main" id="{2A4062B3-4808-1E05-B1B3-7B69E7968A2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12465" y="43488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457" name="墨迹 456">
                  <a:extLst>
                    <a:ext uri="{FF2B5EF4-FFF2-40B4-BE49-F238E27FC236}">
                      <a16:creationId xmlns:a16="http://schemas.microsoft.com/office/drawing/2014/main" id="{507059BA-1E8B-7CAC-FCA3-FBC80AAAFA31}"/>
                    </a:ext>
                  </a:extLst>
                </p14:cNvPr>
                <p14:cNvContentPartPr/>
                <p14:nvPr/>
              </p14:nvContentPartPr>
              <p14:xfrm>
                <a:off x="4343065" y="4348170"/>
                <a:ext cx="360" cy="360"/>
              </p14:xfrm>
            </p:contentPart>
          </mc:Choice>
          <mc:Fallback xmlns="">
            <p:pic>
              <p:nvPicPr>
                <p:cNvPr id="457" name="墨迹 456">
                  <a:extLst>
                    <a:ext uri="{FF2B5EF4-FFF2-40B4-BE49-F238E27FC236}">
                      <a16:creationId xmlns:a16="http://schemas.microsoft.com/office/drawing/2014/main" id="{507059BA-1E8B-7CAC-FCA3-FBC80AAAFA3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07425" y="431253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9559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3A8BC3-5388-8C8F-C843-F969E9BC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6" y="1058572"/>
            <a:ext cx="5050848" cy="3814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tx2">
                <a:lumMod val="20000"/>
                <a:lumOff val="80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CD396A7-A559-4A27-65B7-3476BF959A7B}"/>
              </a:ext>
            </a:extLst>
          </p:cNvPr>
          <p:cNvSpPr/>
          <p:nvPr/>
        </p:nvSpPr>
        <p:spPr>
          <a:xfrm>
            <a:off x="341754" y="385194"/>
            <a:ext cx="25619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03</a:t>
            </a:r>
            <a:r>
              <a:rPr lang="en-US" altLang="zh-CN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/</a:t>
            </a:r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兴趣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FACC90-0F00-30DF-2D63-AAB76C1ED362}"/>
              </a:ext>
            </a:extLst>
          </p:cNvPr>
          <p:cNvSpPr txBox="1"/>
          <p:nvPr/>
        </p:nvSpPr>
        <p:spPr>
          <a:xfrm>
            <a:off x="934023" y="4978055"/>
            <a:ext cx="3939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　　　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1707E0-4D23-9C74-8D0A-61E1430C7F6A}"/>
              </a:ext>
            </a:extLst>
          </p:cNvPr>
          <p:cNvSpPr txBox="1"/>
          <p:nvPr/>
        </p:nvSpPr>
        <p:spPr>
          <a:xfrm>
            <a:off x="1988874" y="2124486"/>
            <a:ext cx="1149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树立信心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E1B4E77-470B-141A-73D6-1147156C673D}"/>
              </a:ext>
            </a:extLst>
          </p:cNvPr>
          <p:cNvSpPr txBox="1"/>
          <p:nvPr/>
        </p:nvSpPr>
        <p:spPr>
          <a:xfrm>
            <a:off x="1995444" y="3337934"/>
            <a:ext cx="1570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提高学习能力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14FBA7-9AB9-438A-16C9-A6A2DE1EF4BC}"/>
              </a:ext>
            </a:extLst>
          </p:cNvPr>
          <p:cNvSpPr txBox="1"/>
          <p:nvPr/>
        </p:nvSpPr>
        <p:spPr>
          <a:xfrm>
            <a:off x="1988874" y="4523228"/>
            <a:ext cx="227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因成绩提高而有兴趣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4DDC7BA-11AF-604D-826A-CE544594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95" y="1688441"/>
            <a:ext cx="615749" cy="348111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5B00516-D292-F2BD-BB31-0FC7B0DD06D0}"/>
              </a:ext>
            </a:extLst>
          </p:cNvPr>
          <p:cNvSpPr txBox="1"/>
          <p:nvPr/>
        </p:nvSpPr>
        <p:spPr>
          <a:xfrm>
            <a:off x="67357" y="3337934"/>
            <a:ext cx="157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如何培养兴趣</a:t>
            </a:r>
          </a:p>
        </p:txBody>
      </p:sp>
    </p:spTree>
    <p:extLst>
      <p:ext uri="{BB962C8B-B14F-4D97-AF65-F5344CB8AC3E}">
        <p14:creationId xmlns:p14="http://schemas.microsoft.com/office/powerpoint/2010/main" val="1066181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58016D-E935-F555-742B-874FA53A4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97" r="5627" b="6779"/>
          <a:stretch/>
        </p:blipFill>
        <p:spPr>
          <a:xfrm>
            <a:off x="6244936" y="572282"/>
            <a:ext cx="5242214" cy="5422443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78D651F-2B0F-1764-E6CB-5720EBFD146B}"/>
              </a:ext>
            </a:extLst>
          </p:cNvPr>
          <p:cNvSpPr/>
          <p:nvPr/>
        </p:nvSpPr>
        <p:spPr>
          <a:xfrm>
            <a:off x="189584" y="213744"/>
            <a:ext cx="39469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04</a:t>
            </a:r>
            <a:r>
              <a:rPr lang="en-US" altLang="zh-CN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/</a:t>
            </a:r>
            <a:r>
              <a:rPr lang="zh-CN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考试技巧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FA9021-9864-2CB8-267F-0E7FFB1FF338}"/>
              </a:ext>
            </a:extLst>
          </p:cNvPr>
          <p:cNvSpPr txBox="1"/>
          <p:nvPr/>
        </p:nvSpPr>
        <p:spPr>
          <a:xfrm>
            <a:off x="998444" y="1617491"/>
            <a:ext cx="35381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选择题：  根据题目分析内容，画关键词，别看错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材料题：不会离开书上的内容，笔记上都有。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5788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ABADA83-2DE8-EEAC-7B83-DBD183E805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10213" y="2952750"/>
            <a:ext cx="11715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5EFDB0F-E5D3-B191-9943-9941E22DD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07832"/>
            <a:ext cx="12192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zh-CN" altLang="zh-CN" sz="6000" dirty="0">
                <a:latin typeface="Arial" panose="020B0604020202020204" pitchFamily="34" charset="0"/>
              </a:rPr>
              <a:t> 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4" name="AutoShape 4">
            <a:hlinkClick r:id="rId2"/>
            <a:extLst>
              <a:ext uri="{FF2B5EF4-FFF2-40B4-BE49-F238E27FC236}">
                <a16:creationId xmlns:a16="http://schemas.microsoft.com/office/drawing/2014/main" id="{0CD7955A-F50D-D65A-CA5B-9BD269B22D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593725"/>
            <a:ext cx="11715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71C63B-365F-F439-BFA6-C215E9A89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E1C8CA-6888-A8F9-B7E0-5B6A699B0694}"/>
              </a:ext>
            </a:extLst>
          </p:cNvPr>
          <p:cNvSpPr txBox="1"/>
          <p:nvPr/>
        </p:nvSpPr>
        <p:spPr>
          <a:xfrm>
            <a:off x="4260273" y="2797254"/>
            <a:ext cx="4743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i="1" dirty="0"/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395984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6E80BA-DF66-893C-3713-826DD2D62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74173" cy="15655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DA1412-A867-EA25-91CB-34AF7E446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05" y="0"/>
            <a:ext cx="3463635" cy="25613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44D2C3-9CE4-7787-1550-FF0734E91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61359"/>
            <a:ext cx="3997036" cy="29977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BF7C7D-329D-AE12-1BF3-45018DBBE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565"/>
            <a:ext cx="1174173" cy="995794"/>
          </a:xfrm>
          <a:prstGeom prst="rect">
            <a:avLst/>
          </a:prstGeom>
        </p:spPr>
      </p:pic>
      <p:pic>
        <p:nvPicPr>
          <p:cNvPr id="11" name="图片 10">
            <a:hlinkClick r:id="rId6" action="ppaction://hlinksldjump"/>
            <a:extLst>
              <a:ext uri="{FF2B5EF4-FFF2-40B4-BE49-F238E27FC236}">
                <a16:creationId xmlns:a16="http://schemas.microsoft.com/office/drawing/2014/main" id="{F943657E-3D0F-DB7F-C2DC-B2544FF4B8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037" y="2558761"/>
            <a:ext cx="1804121" cy="24054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53CD4CA-6CEE-FAA5-180A-070538E5F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39" y="-4331"/>
            <a:ext cx="2964874" cy="25613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EF7EFA4-F71A-FFEE-2105-9F1821D625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037" y="4961657"/>
            <a:ext cx="2528455" cy="18963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57186F5-B844-CD6B-187B-F5BB9BDABC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559136"/>
            <a:ext cx="1731817" cy="129886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AA9E6BA-2C10-AADF-2FCE-9A56DB346E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7" y="5559135"/>
            <a:ext cx="2265220" cy="1300597"/>
          </a:xfrm>
          <a:prstGeom prst="rect">
            <a:avLst/>
          </a:prstGeom>
        </p:spPr>
      </p:pic>
      <p:pic>
        <p:nvPicPr>
          <p:cNvPr id="21" name="图片 20">
            <a:hlinkClick r:id="rId6" action="ppaction://hlinksldjump"/>
            <a:extLst>
              <a:ext uri="{FF2B5EF4-FFF2-40B4-BE49-F238E27FC236}">
                <a16:creationId xmlns:a16="http://schemas.microsoft.com/office/drawing/2014/main" id="{E3780930-3606-1F0B-6FF9-41C0A42D5B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412" y="0"/>
            <a:ext cx="4592563" cy="3444423"/>
          </a:xfrm>
          <a:prstGeom prst="rect">
            <a:avLst/>
          </a:prstGeom>
        </p:spPr>
      </p:pic>
      <p:pic>
        <p:nvPicPr>
          <p:cNvPr id="26" name="图片 25">
            <a:hlinkClick r:id="rId6" action="ppaction://hlinksldjump"/>
            <a:extLst>
              <a:ext uri="{FF2B5EF4-FFF2-40B4-BE49-F238E27FC236}">
                <a16:creationId xmlns:a16="http://schemas.microsoft.com/office/drawing/2014/main" id="{44723A1E-0F6B-CA1A-2B22-4DD8D2B714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436" y="3444423"/>
            <a:ext cx="4592564" cy="341357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B366DD7-D610-A19A-CA8C-1CE43003692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>
            <a:off x="5801158" y="2563958"/>
            <a:ext cx="1806670" cy="2400298"/>
          </a:xfrm>
          <a:prstGeom prst="rect">
            <a:avLst/>
          </a:prstGeom>
        </p:spPr>
      </p:pic>
      <p:pic>
        <p:nvPicPr>
          <p:cNvPr id="30" name="图片 29">
            <a:hlinkClick r:id="rId6" action="ppaction://hlinksldjump"/>
            <a:extLst>
              <a:ext uri="{FF2B5EF4-FFF2-40B4-BE49-F238E27FC236}">
                <a16:creationId xmlns:a16="http://schemas.microsoft.com/office/drawing/2014/main" id="{4D31757B-4A40-2C14-8583-90583C02CEF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42"/>
          <a:stretch/>
        </p:blipFill>
        <p:spPr>
          <a:xfrm>
            <a:off x="6525491" y="4954726"/>
            <a:ext cx="1068969" cy="189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39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90</Words>
  <Application>Microsoft Office PowerPoint</Application>
  <PresentationFormat>宽屏</PresentationFormat>
  <Paragraphs>33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huhao19821019@hotmail.com</dc:creator>
  <cp:lastModifiedBy>huhao19821019@hotmail.com</cp:lastModifiedBy>
  <cp:revision>5</cp:revision>
  <dcterms:created xsi:type="dcterms:W3CDTF">2023-11-19T06:29:49Z</dcterms:created>
  <dcterms:modified xsi:type="dcterms:W3CDTF">2023-11-19T13:13:43Z</dcterms:modified>
</cp:coreProperties>
</file>